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1" r:id="rId5"/>
  </p:sldMasterIdLst>
  <p:notesMasterIdLst>
    <p:notesMasterId r:id="rId9"/>
  </p:notesMasterIdLst>
  <p:handoutMasterIdLst>
    <p:handoutMasterId r:id="rId10"/>
  </p:handoutMasterIdLst>
  <p:sldIdLst>
    <p:sldId id="256" r:id="rId6"/>
    <p:sldId id="257"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56B1"/>
    <a:srgbClr val="024EA2"/>
    <a:srgbClr val="024B9C"/>
    <a:srgbClr val="035DC1"/>
    <a:srgbClr val="004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9" autoAdjust="0"/>
    <p:restoredTop sz="88023" autoAdjust="0"/>
  </p:normalViewPr>
  <p:slideViewPr>
    <p:cSldViewPr snapToGrid="0">
      <p:cViewPr varScale="1">
        <p:scale>
          <a:sx n="76" d="100"/>
          <a:sy n="76" d="100"/>
        </p:scale>
        <p:origin x="946" y="58"/>
      </p:cViewPr>
      <p:guideLst>
        <p:guide orient="horz" pos="2092"/>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C25517-12CD-4756-95FA-BE468E8B08CB}" type="doc">
      <dgm:prSet loTypeId="urn:microsoft.com/office/officeart/2005/8/layout/matrix1" loCatId="matrix" qsTypeId="urn:microsoft.com/office/officeart/2005/8/quickstyle/simple1" qsCatId="simple" csTypeId="urn:microsoft.com/office/officeart/2005/8/colors/accent1_3" csCatId="accent1" phldr="1"/>
      <dgm:spPr/>
      <dgm:t>
        <a:bodyPr/>
        <a:lstStyle/>
        <a:p>
          <a:endParaRPr lang="en-GB"/>
        </a:p>
      </dgm:t>
    </dgm:pt>
    <dgm:pt modelId="{4C52B1AE-27A0-43C9-BD44-4E2267954905}">
      <dgm:prSet phldrT="[Text]" custT="1"/>
      <dgm:spPr>
        <a:solidFill>
          <a:schemeClr val="tx1">
            <a:lumMod val="60000"/>
            <a:lumOff val="40000"/>
          </a:schemeClr>
        </a:solidFill>
      </dgm:spPr>
      <dgm:t>
        <a:bodyPr/>
        <a:lstStyle/>
        <a:p>
          <a:r>
            <a:rPr lang="en-US" sz="3200" b="1" dirty="0">
              <a:solidFill>
                <a:schemeClr val="accent5">
                  <a:lumMod val="60000"/>
                  <a:lumOff val="40000"/>
                </a:schemeClr>
              </a:solidFill>
            </a:rPr>
            <a:t>Scaling up clean tech</a:t>
          </a:r>
        </a:p>
        <a:p>
          <a:r>
            <a:rPr lang="en-US" sz="2000" b="0" i="1" dirty="0">
              <a:solidFill>
                <a:schemeClr val="accent5">
                  <a:lumMod val="60000"/>
                  <a:lumOff val="40000"/>
                </a:schemeClr>
              </a:solidFill>
            </a:rPr>
            <a:t>Large-scale demo &amp; First Of A Kind projects</a:t>
          </a:r>
          <a:endParaRPr lang="en-GB" sz="2000" b="0" i="1" dirty="0">
            <a:solidFill>
              <a:schemeClr val="accent5">
                <a:lumMod val="60000"/>
                <a:lumOff val="40000"/>
              </a:schemeClr>
            </a:solidFill>
          </a:endParaRPr>
        </a:p>
      </dgm:t>
    </dgm:pt>
    <dgm:pt modelId="{2E89B551-88B4-4E1B-9B02-BA922A4B5255}" type="parTrans" cxnId="{C4293110-88C7-486B-83C0-6C6B789381CC}">
      <dgm:prSet/>
      <dgm:spPr/>
      <dgm:t>
        <a:bodyPr/>
        <a:lstStyle/>
        <a:p>
          <a:endParaRPr lang="en-GB" sz="3600"/>
        </a:p>
      </dgm:t>
    </dgm:pt>
    <dgm:pt modelId="{072B34BC-7A26-44EA-BD55-CE65841E4CCD}" type="sibTrans" cxnId="{C4293110-88C7-486B-83C0-6C6B789381CC}">
      <dgm:prSet custT="1"/>
      <dgm:spPr/>
      <dgm:t>
        <a:bodyPr/>
        <a:lstStyle/>
        <a:p>
          <a:endParaRPr lang="en-GB" sz="6000"/>
        </a:p>
      </dgm:t>
    </dgm:pt>
    <dgm:pt modelId="{21F08A93-08FE-455F-B90F-A861D9567149}">
      <dgm:prSet phldrT="[Text]" custT="1"/>
      <dgm:spPr/>
      <dgm:t>
        <a:bodyPr/>
        <a:lstStyle/>
        <a:p>
          <a:endParaRPr lang="en-GB"/>
        </a:p>
      </dgm:t>
    </dgm:pt>
    <dgm:pt modelId="{D50684E9-3F2D-46F6-BB9E-9A83F1280D74}" type="parTrans" cxnId="{BEF9888B-8469-4F8D-AFB5-A6AB68436A67}">
      <dgm:prSet/>
      <dgm:spPr/>
      <dgm:t>
        <a:bodyPr/>
        <a:lstStyle/>
        <a:p>
          <a:endParaRPr lang="en-GB" sz="3600"/>
        </a:p>
      </dgm:t>
    </dgm:pt>
    <dgm:pt modelId="{F30C3695-8C23-4E52-8AF8-2103EF237B16}" type="sibTrans" cxnId="{BEF9888B-8469-4F8D-AFB5-A6AB68436A67}">
      <dgm:prSet custT="1"/>
      <dgm:spPr/>
      <dgm:t>
        <a:bodyPr/>
        <a:lstStyle/>
        <a:p>
          <a:endParaRPr lang="en-GB" sz="6000"/>
        </a:p>
      </dgm:t>
    </dgm:pt>
    <dgm:pt modelId="{EFA9A055-0F05-44BF-AA5C-F807D0766DDF}">
      <dgm:prSet custT="1"/>
      <dgm:spPr/>
      <dgm:t>
        <a:bodyPr/>
        <a:lstStyle/>
        <a:p>
          <a:endParaRPr lang="en-GB"/>
        </a:p>
      </dgm:t>
    </dgm:pt>
    <dgm:pt modelId="{F8A92603-4C71-4A63-A75E-C09077805434}" type="parTrans" cxnId="{ACF8BFF4-9A3D-414E-8A70-9C8AE319B90E}">
      <dgm:prSet/>
      <dgm:spPr/>
      <dgm:t>
        <a:bodyPr/>
        <a:lstStyle/>
        <a:p>
          <a:endParaRPr lang="en-GB" sz="3600"/>
        </a:p>
      </dgm:t>
    </dgm:pt>
    <dgm:pt modelId="{7D745966-9C36-43C3-B416-5D4580BF8D65}" type="sibTrans" cxnId="{ACF8BFF4-9A3D-414E-8A70-9C8AE319B90E}">
      <dgm:prSet custT="1"/>
      <dgm:spPr/>
      <dgm:t>
        <a:bodyPr/>
        <a:lstStyle/>
        <a:p>
          <a:endParaRPr lang="en-GB" sz="6000"/>
        </a:p>
      </dgm:t>
    </dgm:pt>
    <dgm:pt modelId="{DA38F382-7A41-4938-960E-ACA398F40AB0}">
      <dgm:prSet custT="1"/>
      <dgm:spPr/>
      <dgm:t>
        <a:bodyPr/>
        <a:lstStyle/>
        <a:p>
          <a:endParaRPr lang="en-GB"/>
        </a:p>
      </dgm:t>
    </dgm:pt>
    <dgm:pt modelId="{0B677CFE-F428-422D-9DD0-DCBD1B9FAC48}" type="parTrans" cxnId="{99C7D8C6-B119-4824-8A0F-860E4A8F0CD2}">
      <dgm:prSet/>
      <dgm:spPr/>
      <dgm:t>
        <a:bodyPr/>
        <a:lstStyle/>
        <a:p>
          <a:endParaRPr lang="en-GB" sz="3600"/>
        </a:p>
      </dgm:t>
    </dgm:pt>
    <dgm:pt modelId="{1A2769F0-1CCF-4F93-941A-48964DD2705A}" type="sibTrans" cxnId="{99C7D8C6-B119-4824-8A0F-860E4A8F0CD2}">
      <dgm:prSet custT="1"/>
      <dgm:spPr/>
      <dgm:t>
        <a:bodyPr/>
        <a:lstStyle/>
        <a:p>
          <a:endParaRPr lang="en-GB" sz="6000"/>
        </a:p>
      </dgm:t>
    </dgm:pt>
    <dgm:pt modelId="{64FBAB92-7D96-42F0-9CE6-A63420609345}">
      <dgm:prSet custT="1"/>
      <dgm:spPr/>
      <dgm:t>
        <a:bodyPr/>
        <a:lstStyle/>
        <a:p>
          <a:r>
            <a:rPr lang="en-US" sz="1800" i="0" u="none" dirty="0">
              <a:solidFill>
                <a:schemeClr val="bg1"/>
              </a:solidFill>
            </a:rPr>
            <a:t>Production and use of</a:t>
          </a:r>
          <a:r>
            <a:rPr lang="en-US" sz="2800" i="0" u="none" dirty="0">
              <a:solidFill>
                <a:schemeClr val="bg1"/>
              </a:solidFill>
            </a:rPr>
            <a:t> </a:t>
          </a:r>
          <a:r>
            <a:rPr lang="en-US" sz="3200" dirty="0"/>
            <a:t>Renewable energy</a:t>
          </a:r>
        </a:p>
        <a:p>
          <a:r>
            <a:rPr lang="de-AT" sz="1800" i="1" dirty="0" err="1"/>
            <a:t>including</a:t>
          </a:r>
          <a:r>
            <a:rPr lang="de-AT" sz="1800" i="1" dirty="0"/>
            <a:t> </a:t>
          </a:r>
          <a:r>
            <a:rPr lang="de-AT" sz="1800" i="1" dirty="0" err="1"/>
            <a:t>manufacturing</a:t>
          </a:r>
          <a:r>
            <a:rPr lang="de-AT" sz="1800" i="1" dirty="0"/>
            <a:t> </a:t>
          </a:r>
          <a:r>
            <a:rPr lang="de-AT" sz="1800" i="1" dirty="0" err="1"/>
            <a:t>plants</a:t>
          </a:r>
          <a:r>
            <a:rPr lang="de-AT" sz="1800" i="1" dirty="0"/>
            <a:t> for </a:t>
          </a:r>
          <a:r>
            <a:rPr lang="de-AT" sz="1800" i="1" dirty="0" err="1"/>
            <a:t>components</a:t>
          </a:r>
          <a:endParaRPr lang="en-GB" sz="1800" dirty="0"/>
        </a:p>
      </dgm:t>
    </dgm:pt>
    <dgm:pt modelId="{9ABF6DDF-13C8-485F-90E3-0984FFF30D05}" type="parTrans" cxnId="{462C63EC-BAB4-4BD5-98FC-A47765E68E22}">
      <dgm:prSet/>
      <dgm:spPr/>
      <dgm:t>
        <a:bodyPr/>
        <a:lstStyle/>
        <a:p>
          <a:endParaRPr lang="en-GB"/>
        </a:p>
      </dgm:t>
    </dgm:pt>
    <dgm:pt modelId="{4CF5947B-AF60-44D9-8E13-A3F8741F8296}" type="sibTrans" cxnId="{462C63EC-BAB4-4BD5-98FC-A47765E68E22}">
      <dgm:prSet/>
      <dgm:spPr/>
      <dgm:t>
        <a:bodyPr/>
        <a:lstStyle/>
        <a:p>
          <a:endParaRPr lang="en-GB"/>
        </a:p>
      </dgm:t>
    </dgm:pt>
    <dgm:pt modelId="{40D1302C-10AC-4961-A96C-2740F538A84A}">
      <dgm:prSet custT="1"/>
      <dgm:spPr/>
      <dgm:t>
        <a:bodyPr/>
        <a:lstStyle/>
        <a:p>
          <a:r>
            <a:rPr lang="en-US" sz="3200" b="0" dirty="0">
              <a:solidFill>
                <a:schemeClr val="bg1"/>
              </a:solidFill>
            </a:rPr>
            <a:t>Carbon Capture Use and Storage</a:t>
          </a:r>
          <a:endParaRPr lang="en-GB" sz="3200" b="0" dirty="0">
            <a:solidFill>
              <a:schemeClr val="bg1"/>
            </a:solidFill>
          </a:endParaRPr>
        </a:p>
      </dgm:t>
    </dgm:pt>
    <dgm:pt modelId="{B581B854-5720-41EC-91B4-C749B17E1533}" type="parTrans" cxnId="{22B032D2-AEF8-4FDB-9385-4AAF76A1B236}">
      <dgm:prSet/>
      <dgm:spPr/>
      <dgm:t>
        <a:bodyPr/>
        <a:lstStyle/>
        <a:p>
          <a:endParaRPr lang="en-GB"/>
        </a:p>
      </dgm:t>
    </dgm:pt>
    <dgm:pt modelId="{31C221FB-3D73-41F4-BF9E-E421DE1A0BD9}" type="sibTrans" cxnId="{22B032D2-AEF8-4FDB-9385-4AAF76A1B236}">
      <dgm:prSet/>
      <dgm:spPr/>
      <dgm:t>
        <a:bodyPr/>
        <a:lstStyle/>
        <a:p>
          <a:endParaRPr lang="en-GB"/>
        </a:p>
      </dgm:t>
    </dgm:pt>
    <dgm:pt modelId="{30079984-6DB2-4C5A-8FA5-596EE7A3FBCE}">
      <dgm:prSet custT="1"/>
      <dgm:spPr/>
      <dgm:t>
        <a:bodyPr/>
        <a:lstStyle/>
        <a:p>
          <a:r>
            <a:rPr lang="en-US" sz="3200" dirty="0"/>
            <a:t>Energy-intensive industries</a:t>
          </a:r>
        </a:p>
        <a:p>
          <a:r>
            <a:rPr lang="en-US" sz="1800" i="1" dirty="0"/>
            <a:t>including substitute products</a:t>
          </a:r>
          <a:endParaRPr lang="en-GB" sz="1800" i="1" dirty="0"/>
        </a:p>
      </dgm:t>
    </dgm:pt>
    <dgm:pt modelId="{FBA58DF2-4A9F-4096-8D4C-0D860905502F}" type="parTrans" cxnId="{3AD90993-53DB-4A71-A662-FD520B7445C9}">
      <dgm:prSet/>
      <dgm:spPr/>
      <dgm:t>
        <a:bodyPr/>
        <a:lstStyle/>
        <a:p>
          <a:endParaRPr lang="en-GB"/>
        </a:p>
      </dgm:t>
    </dgm:pt>
    <dgm:pt modelId="{7A5AF5AD-FF58-43D8-82BC-8BA078871472}" type="sibTrans" cxnId="{3AD90993-53DB-4A71-A662-FD520B7445C9}">
      <dgm:prSet/>
      <dgm:spPr/>
      <dgm:t>
        <a:bodyPr/>
        <a:lstStyle/>
        <a:p>
          <a:endParaRPr lang="en-GB"/>
        </a:p>
      </dgm:t>
    </dgm:pt>
    <dgm:pt modelId="{9088DFB7-2820-4018-A741-649C5CE48CF3}">
      <dgm:prSet custT="1"/>
      <dgm:spPr/>
      <dgm:t>
        <a:bodyPr/>
        <a:lstStyle/>
        <a:p>
          <a:r>
            <a:rPr lang="en-US" sz="3200" dirty="0"/>
            <a:t>Energy storage</a:t>
          </a:r>
        </a:p>
        <a:p>
          <a:r>
            <a:rPr lang="de-AT" sz="1800" i="1" dirty="0" err="1"/>
            <a:t>including</a:t>
          </a:r>
          <a:r>
            <a:rPr lang="de-AT" sz="1800" i="1" dirty="0"/>
            <a:t> </a:t>
          </a:r>
          <a:r>
            <a:rPr lang="de-AT" sz="1800" i="1" dirty="0" err="1"/>
            <a:t>manufacturing</a:t>
          </a:r>
          <a:r>
            <a:rPr lang="de-AT" sz="1800" i="1" dirty="0"/>
            <a:t> </a:t>
          </a:r>
          <a:r>
            <a:rPr lang="de-AT" sz="1800" i="1" dirty="0" err="1"/>
            <a:t>plants</a:t>
          </a:r>
          <a:r>
            <a:rPr lang="de-AT" sz="1800" i="1" dirty="0"/>
            <a:t> for </a:t>
          </a:r>
          <a:r>
            <a:rPr lang="de-AT" sz="1800" i="1" dirty="0" err="1"/>
            <a:t>components</a:t>
          </a:r>
          <a:endParaRPr lang="en-GB" sz="1800" dirty="0"/>
        </a:p>
      </dgm:t>
    </dgm:pt>
    <dgm:pt modelId="{065E06E1-E447-43E7-88B9-5F4CFDF36E4F}" type="parTrans" cxnId="{95584A3B-B478-44D3-A095-0AE613885F12}">
      <dgm:prSet/>
      <dgm:spPr/>
      <dgm:t>
        <a:bodyPr/>
        <a:lstStyle/>
        <a:p>
          <a:endParaRPr lang="en-GB"/>
        </a:p>
      </dgm:t>
    </dgm:pt>
    <dgm:pt modelId="{0656341F-85D6-4FB7-8B2D-327355906688}" type="sibTrans" cxnId="{95584A3B-B478-44D3-A095-0AE613885F12}">
      <dgm:prSet/>
      <dgm:spPr/>
      <dgm:t>
        <a:bodyPr/>
        <a:lstStyle/>
        <a:p>
          <a:endParaRPr lang="en-GB"/>
        </a:p>
      </dgm:t>
    </dgm:pt>
    <dgm:pt modelId="{DB45D44C-FA4E-44AD-A1D0-8C6CBF2BC095}" type="pres">
      <dgm:prSet presAssocID="{D7C25517-12CD-4756-95FA-BE468E8B08CB}" presName="diagram" presStyleCnt="0">
        <dgm:presLayoutVars>
          <dgm:chMax val="1"/>
          <dgm:dir/>
          <dgm:animLvl val="ctr"/>
          <dgm:resizeHandles val="exact"/>
        </dgm:presLayoutVars>
      </dgm:prSet>
      <dgm:spPr/>
    </dgm:pt>
    <dgm:pt modelId="{E3873BAE-7F4B-4558-BB13-71026DE9D8D5}" type="pres">
      <dgm:prSet presAssocID="{D7C25517-12CD-4756-95FA-BE468E8B08CB}" presName="matrix" presStyleCnt="0"/>
      <dgm:spPr/>
    </dgm:pt>
    <dgm:pt modelId="{8717C835-B41C-43F8-A3AC-58C334D76E55}" type="pres">
      <dgm:prSet presAssocID="{D7C25517-12CD-4756-95FA-BE468E8B08CB}" presName="tile1" presStyleLbl="node1" presStyleIdx="0" presStyleCnt="4"/>
      <dgm:spPr/>
    </dgm:pt>
    <dgm:pt modelId="{165B4574-45B0-4B5E-8B3B-B8524648242F}" type="pres">
      <dgm:prSet presAssocID="{D7C25517-12CD-4756-95FA-BE468E8B08CB}" presName="tile1text" presStyleLbl="node1" presStyleIdx="0" presStyleCnt="4">
        <dgm:presLayoutVars>
          <dgm:chMax val="0"/>
          <dgm:chPref val="0"/>
          <dgm:bulletEnabled val="1"/>
        </dgm:presLayoutVars>
      </dgm:prSet>
      <dgm:spPr/>
    </dgm:pt>
    <dgm:pt modelId="{988F9097-86FF-43FD-BA1E-830B9767B5C8}" type="pres">
      <dgm:prSet presAssocID="{D7C25517-12CD-4756-95FA-BE468E8B08CB}" presName="tile2" presStyleLbl="node1" presStyleIdx="1" presStyleCnt="4"/>
      <dgm:spPr/>
    </dgm:pt>
    <dgm:pt modelId="{381E1B16-AD7A-4038-A857-9347BF9D6DC5}" type="pres">
      <dgm:prSet presAssocID="{D7C25517-12CD-4756-95FA-BE468E8B08CB}" presName="tile2text" presStyleLbl="node1" presStyleIdx="1" presStyleCnt="4">
        <dgm:presLayoutVars>
          <dgm:chMax val="0"/>
          <dgm:chPref val="0"/>
          <dgm:bulletEnabled val="1"/>
        </dgm:presLayoutVars>
      </dgm:prSet>
      <dgm:spPr/>
    </dgm:pt>
    <dgm:pt modelId="{32768A71-0560-4014-B3BC-BDD80015D161}" type="pres">
      <dgm:prSet presAssocID="{D7C25517-12CD-4756-95FA-BE468E8B08CB}" presName="tile3" presStyleLbl="node1" presStyleIdx="2" presStyleCnt="4"/>
      <dgm:spPr/>
    </dgm:pt>
    <dgm:pt modelId="{6514F7AF-810E-4A1E-93A1-DED48B000A4A}" type="pres">
      <dgm:prSet presAssocID="{D7C25517-12CD-4756-95FA-BE468E8B08CB}" presName="tile3text" presStyleLbl="node1" presStyleIdx="2" presStyleCnt="4">
        <dgm:presLayoutVars>
          <dgm:chMax val="0"/>
          <dgm:chPref val="0"/>
          <dgm:bulletEnabled val="1"/>
        </dgm:presLayoutVars>
      </dgm:prSet>
      <dgm:spPr/>
    </dgm:pt>
    <dgm:pt modelId="{14E1EF56-591E-45CA-A110-E01CB82ECA9A}" type="pres">
      <dgm:prSet presAssocID="{D7C25517-12CD-4756-95FA-BE468E8B08CB}" presName="tile4" presStyleLbl="node1" presStyleIdx="3" presStyleCnt="4"/>
      <dgm:spPr/>
    </dgm:pt>
    <dgm:pt modelId="{29F9696C-3D55-43AD-B675-E9D0D997BFAF}" type="pres">
      <dgm:prSet presAssocID="{D7C25517-12CD-4756-95FA-BE468E8B08CB}" presName="tile4text" presStyleLbl="node1" presStyleIdx="3" presStyleCnt="4">
        <dgm:presLayoutVars>
          <dgm:chMax val="0"/>
          <dgm:chPref val="0"/>
          <dgm:bulletEnabled val="1"/>
        </dgm:presLayoutVars>
      </dgm:prSet>
      <dgm:spPr/>
    </dgm:pt>
    <dgm:pt modelId="{315EEC1C-A21C-44E1-AA7C-093628B64C67}" type="pres">
      <dgm:prSet presAssocID="{D7C25517-12CD-4756-95FA-BE468E8B08CB}" presName="centerTile" presStyleLbl="fgShp" presStyleIdx="0" presStyleCnt="1" custScaleX="207547" custScaleY="104109">
        <dgm:presLayoutVars>
          <dgm:chMax val="0"/>
          <dgm:chPref val="0"/>
        </dgm:presLayoutVars>
      </dgm:prSet>
      <dgm:spPr/>
    </dgm:pt>
  </dgm:ptLst>
  <dgm:cxnLst>
    <dgm:cxn modelId="{C4293110-88C7-486B-83C0-6C6B789381CC}" srcId="{D7C25517-12CD-4756-95FA-BE468E8B08CB}" destId="{4C52B1AE-27A0-43C9-BD44-4E2267954905}" srcOrd="0" destOrd="0" parTransId="{2E89B551-88B4-4E1B-9B02-BA922A4B5255}" sibTransId="{072B34BC-7A26-44EA-BD55-CE65841E4CCD}"/>
    <dgm:cxn modelId="{402C8F27-2A3F-48EC-96F6-8DAB5F98A060}" type="presOf" srcId="{64FBAB92-7D96-42F0-9CE6-A63420609345}" destId="{8717C835-B41C-43F8-A3AC-58C334D76E55}" srcOrd="0" destOrd="0" presId="urn:microsoft.com/office/officeart/2005/8/layout/matrix1"/>
    <dgm:cxn modelId="{95584A3B-B478-44D3-A095-0AE613885F12}" srcId="{4C52B1AE-27A0-43C9-BD44-4E2267954905}" destId="{9088DFB7-2820-4018-A741-649C5CE48CF3}" srcOrd="3" destOrd="0" parTransId="{065E06E1-E447-43E7-88B9-5F4CFDF36E4F}" sibTransId="{0656341F-85D6-4FB7-8B2D-327355906688}"/>
    <dgm:cxn modelId="{AA2C973B-DD84-4D5A-8064-3F0417487137}" type="presOf" srcId="{64FBAB92-7D96-42F0-9CE6-A63420609345}" destId="{165B4574-45B0-4B5E-8B3B-B8524648242F}" srcOrd="1" destOrd="0" presId="urn:microsoft.com/office/officeart/2005/8/layout/matrix1"/>
    <dgm:cxn modelId="{C283345C-BC43-40F6-8901-16A62AB2BD10}" type="presOf" srcId="{30079984-6DB2-4C5A-8FA5-596EE7A3FBCE}" destId="{6514F7AF-810E-4A1E-93A1-DED48B000A4A}" srcOrd="1" destOrd="0" presId="urn:microsoft.com/office/officeart/2005/8/layout/matrix1"/>
    <dgm:cxn modelId="{D910D754-9E25-4755-BF3F-0CD34404AC0E}" type="presOf" srcId="{9088DFB7-2820-4018-A741-649C5CE48CF3}" destId="{14E1EF56-591E-45CA-A110-E01CB82ECA9A}" srcOrd="0" destOrd="0" presId="urn:microsoft.com/office/officeart/2005/8/layout/matrix1"/>
    <dgm:cxn modelId="{BEF9888B-8469-4F8D-AFB5-A6AB68436A67}" srcId="{D7C25517-12CD-4756-95FA-BE468E8B08CB}" destId="{21F08A93-08FE-455F-B90F-A861D9567149}" srcOrd="1" destOrd="0" parTransId="{D50684E9-3F2D-46F6-BB9E-9A83F1280D74}" sibTransId="{F30C3695-8C23-4E52-8AF8-2103EF237B16}"/>
    <dgm:cxn modelId="{02B0128D-3D21-438A-911B-90B62CBFFB13}" type="presOf" srcId="{9088DFB7-2820-4018-A741-649C5CE48CF3}" destId="{29F9696C-3D55-43AD-B675-E9D0D997BFAF}" srcOrd="1" destOrd="0" presId="urn:microsoft.com/office/officeart/2005/8/layout/matrix1"/>
    <dgm:cxn modelId="{3AD90993-53DB-4A71-A662-FD520B7445C9}" srcId="{4C52B1AE-27A0-43C9-BD44-4E2267954905}" destId="{30079984-6DB2-4C5A-8FA5-596EE7A3FBCE}" srcOrd="2" destOrd="0" parTransId="{FBA58DF2-4A9F-4096-8D4C-0D860905502F}" sibTransId="{7A5AF5AD-FF58-43D8-82BC-8BA078871472}"/>
    <dgm:cxn modelId="{DD8482B3-DFD8-48C5-84CE-3D88ED5D1545}" type="presOf" srcId="{30079984-6DB2-4C5A-8FA5-596EE7A3FBCE}" destId="{32768A71-0560-4014-B3BC-BDD80015D161}" srcOrd="0" destOrd="0" presId="urn:microsoft.com/office/officeart/2005/8/layout/matrix1"/>
    <dgm:cxn modelId="{10E638B6-43C3-4A94-BA7A-2BA3F490BD1B}" type="presOf" srcId="{D7C25517-12CD-4756-95FA-BE468E8B08CB}" destId="{DB45D44C-FA4E-44AD-A1D0-8C6CBF2BC095}" srcOrd="0" destOrd="0" presId="urn:microsoft.com/office/officeart/2005/8/layout/matrix1"/>
    <dgm:cxn modelId="{70F357C3-E7AF-4F35-AE7B-E1FC6618F677}" type="presOf" srcId="{40D1302C-10AC-4961-A96C-2740F538A84A}" destId="{381E1B16-AD7A-4038-A857-9347BF9D6DC5}" srcOrd="1" destOrd="0" presId="urn:microsoft.com/office/officeart/2005/8/layout/matrix1"/>
    <dgm:cxn modelId="{99C7D8C6-B119-4824-8A0F-860E4A8F0CD2}" srcId="{D7C25517-12CD-4756-95FA-BE468E8B08CB}" destId="{DA38F382-7A41-4938-960E-ACA398F40AB0}" srcOrd="3" destOrd="0" parTransId="{0B677CFE-F428-422D-9DD0-DCBD1B9FAC48}" sibTransId="{1A2769F0-1CCF-4F93-941A-48964DD2705A}"/>
    <dgm:cxn modelId="{898F7DD1-9BB5-4B40-B92E-D7309A3CF85A}" type="presOf" srcId="{4C52B1AE-27A0-43C9-BD44-4E2267954905}" destId="{315EEC1C-A21C-44E1-AA7C-093628B64C67}" srcOrd="0" destOrd="0" presId="urn:microsoft.com/office/officeart/2005/8/layout/matrix1"/>
    <dgm:cxn modelId="{22B032D2-AEF8-4FDB-9385-4AAF76A1B236}" srcId="{4C52B1AE-27A0-43C9-BD44-4E2267954905}" destId="{40D1302C-10AC-4961-A96C-2740F538A84A}" srcOrd="1" destOrd="0" parTransId="{B581B854-5720-41EC-91B4-C749B17E1533}" sibTransId="{31C221FB-3D73-41F4-BF9E-E421DE1A0BD9}"/>
    <dgm:cxn modelId="{6F43CFD4-D389-4482-B3E7-B5429EAC5532}" type="presOf" srcId="{40D1302C-10AC-4961-A96C-2740F538A84A}" destId="{988F9097-86FF-43FD-BA1E-830B9767B5C8}" srcOrd="0" destOrd="0" presId="urn:microsoft.com/office/officeart/2005/8/layout/matrix1"/>
    <dgm:cxn modelId="{462C63EC-BAB4-4BD5-98FC-A47765E68E22}" srcId="{4C52B1AE-27A0-43C9-BD44-4E2267954905}" destId="{64FBAB92-7D96-42F0-9CE6-A63420609345}" srcOrd="0" destOrd="0" parTransId="{9ABF6DDF-13C8-485F-90E3-0984FFF30D05}" sibTransId="{4CF5947B-AF60-44D9-8E13-A3F8741F8296}"/>
    <dgm:cxn modelId="{ACF8BFF4-9A3D-414E-8A70-9C8AE319B90E}" srcId="{D7C25517-12CD-4756-95FA-BE468E8B08CB}" destId="{EFA9A055-0F05-44BF-AA5C-F807D0766DDF}" srcOrd="2" destOrd="0" parTransId="{F8A92603-4C71-4A63-A75E-C09077805434}" sibTransId="{7D745966-9C36-43C3-B416-5D4580BF8D65}"/>
    <dgm:cxn modelId="{6D13A6B9-CC2D-4FAE-8CC0-1CF88F95F9B8}" type="presParOf" srcId="{DB45D44C-FA4E-44AD-A1D0-8C6CBF2BC095}" destId="{E3873BAE-7F4B-4558-BB13-71026DE9D8D5}" srcOrd="0" destOrd="0" presId="urn:microsoft.com/office/officeart/2005/8/layout/matrix1"/>
    <dgm:cxn modelId="{5DCFDD0F-95C6-4765-98EF-6E0E1A921FE2}" type="presParOf" srcId="{E3873BAE-7F4B-4558-BB13-71026DE9D8D5}" destId="{8717C835-B41C-43F8-A3AC-58C334D76E55}" srcOrd="0" destOrd="0" presId="urn:microsoft.com/office/officeart/2005/8/layout/matrix1"/>
    <dgm:cxn modelId="{F4861A80-939B-4818-B018-93069D127247}" type="presParOf" srcId="{E3873BAE-7F4B-4558-BB13-71026DE9D8D5}" destId="{165B4574-45B0-4B5E-8B3B-B8524648242F}" srcOrd="1" destOrd="0" presId="urn:microsoft.com/office/officeart/2005/8/layout/matrix1"/>
    <dgm:cxn modelId="{357B4B45-2279-4C5F-810D-53094D77FED1}" type="presParOf" srcId="{E3873BAE-7F4B-4558-BB13-71026DE9D8D5}" destId="{988F9097-86FF-43FD-BA1E-830B9767B5C8}" srcOrd="2" destOrd="0" presId="urn:microsoft.com/office/officeart/2005/8/layout/matrix1"/>
    <dgm:cxn modelId="{50F227EB-B509-4733-913C-0443AB8536BC}" type="presParOf" srcId="{E3873BAE-7F4B-4558-BB13-71026DE9D8D5}" destId="{381E1B16-AD7A-4038-A857-9347BF9D6DC5}" srcOrd="3" destOrd="0" presId="urn:microsoft.com/office/officeart/2005/8/layout/matrix1"/>
    <dgm:cxn modelId="{6FF0FEE5-458B-4AE9-B50A-80B542C4C331}" type="presParOf" srcId="{E3873BAE-7F4B-4558-BB13-71026DE9D8D5}" destId="{32768A71-0560-4014-B3BC-BDD80015D161}" srcOrd="4" destOrd="0" presId="urn:microsoft.com/office/officeart/2005/8/layout/matrix1"/>
    <dgm:cxn modelId="{31ABFD20-CC1B-48F0-B72F-AC9686B50995}" type="presParOf" srcId="{E3873BAE-7F4B-4558-BB13-71026DE9D8D5}" destId="{6514F7AF-810E-4A1E-93A1-DED48B000A4A}" srcOrd="5" destOrd="0" presId="urn:microsoft.com/office/officeart/2005/8/layout/matrix1"/>
    <dgm:cxn modelId="{B827CF93-505E-4440-A9E6-D7E4EF29A6F1}" type="presParOf" srcId="{E3873BAE-7F4B-4558-BB13-71026DE9D8D5}" destId="{14E1EF56-591E-45CA-A110-E01CB82ECA9A}" srcOrd="6" destOrd="0" presId="urn:microsoft.com/office/officeart/2005/8/layout/matrix1"/>
    <dgm:cxn modelId="{CAA40126-A91F-4277-8E8A-764261FB9D3F}" type="presParOf" srcId="{E3873BAE-7F4B-4558-BB13-71026DE9D8D5}" destId="{29F9696C-3D55-43AD-B675-E9D0D997BFAF}" srcOrd="7" destOrd="0" presId="urn:microsoft.com/office/officeart/2005/8/layout/matrix1"/>
    <dgm:cxn modelId="{8854CF68-A324-4C71-A881-8D20F6660812}" type="presParOf" srcId="{DB45D44C-FA4E-44AD-A1D0-8C6CBF2BC095}" destId="{315EEC1C-A21C-44E1-AA7C-093628B64C67}"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C25517-12CD-4756-95FA-BE468E8B08CB}" type="doc">
      <dgm:prSet loTypeId="urn:microsoft.com/office/officeart/2005/8/layout/default" loCatId="list" qsTypeId="urn:microsoft.com/office/officeart/2005/8/quickstyle/simple1" qsCatId="simple" csTypeId="urn:microsoft.com/office/officeart/2005/8/colors/accent1_3" csCatId="accent1" phldr="1"/>
      <dgm:spPr/>
      <dgm:t>
        <a:bodyPr/>
        <a:lstStyle/>
        <a:p>
          <a:endParaRPr lang="en-GB"/>
        </a:p>
      </dgm:t>
    </dgm:pt>
    <dgm:pt modelId="{4C52B1AE-27A0-43C9-BD44-4E2267954905}">
      <dgm:prSet phldrT="[Text]"/>
      <dgm:spPr/>
      <dgm:t>
        <a:bodyPr/>
        <a:lstStyle/>
        <a:p>
          <a:r>
            <a:rPr lang="en-US" dirty="0"/>
            <a:t>Volume: </a:t>
          </a:r>
          <a:r>
            <a:rPr lang="en-US" dirty="0">
              <a:solidFill>
                <a:schemeClr val="accent5">
                  <a:lumMod val="60000"/>
                  <a:lumOff val="40000"/>
                </a:schemeClr>
              </a:solidFill>
            </a:rPr>
            <a:t>EUR 25 billion* </a:t>
          </a:r>
          <a:r>
            <a:rPr lang="en-US" dirty="0"/>
            <a:t>until 2030 (depending on carbon price)</a:t>
          </a:r>
        </a:p>
        <a:p>
          <a:r>
            <a:rPr lang="en-US" i="1" dirty="0"/>
            <a:t>*at EUR 50 / tCO2</a:t>
          </a:r>
          <a:endParaRPr lang="en-GB" dirty="0"/>
        </a:p>
      </dgm:t>
    </dgm:pt>
    <dgm:pt modelId="{2E89B551-88B4-4E1B-9B02-BA922A4B5255}" type="parTrans" cxnId="{C4293110-88C7-486B-83C0-6C6B789381CC}">
      <dgm:prSet/>
      <dgm:spPr/>
      <dgm:t>
        <a:bodyPr/>
        <a:lstStyle/>
        <a:p>
          <a:endParaRPr lang="en-GB"/>
        </a:p>
      </dgm:t>
    </dgm:pt>
    <dgm:pt modelId="{072B34BC-7A26-44EA-BD55-CE65841E4CCD}" type="sibTrans" cxnId="{C4293110-88C7-486B-83C0-6C6B789381CC}">
      <dgm:prSet/>
      <dgm:spPr/>
      <dgm:t>
        <a:bodyPr/>
        <a:lstStyle/>
        <a:p>
          <a:endParaRPr lang="en-GB"/>
        </a:p>
      </dgm:t>
    </dgm:pt>
    <dgm:pt modelId="{21F08A93-08FE-455F-B90F-A861D9567149}">
      <dgm:prSet phldrT="[Text]"/>
      <dgm:spPr/>
      <dgm:t>
        <a:bodyPr/>
        <a:lstStyle/>
        <a:p>
          <a:r>
            <a:rPr lang="en-US" dirty="0"/>
            <a:t>Large projects: Support of up to </a:t>
          </a:r>
          <a:r>
            <a:rPr lang="en-US" dirty="0">
              <a:solidFill>
                <a:schemeClr val="accent5">
                  <a:lumMod val="60000"/>
                  <a:lumOff val="40000"/>
                </a:schemeClr>
              </a:solidFill>
            </a:rPr>
            <a:t>60%</a:t>
          </a:r>
          <a:r>
            <a:rPr lang="en-US" dirty="0"/>
            <a:t> </a:t>
          </a:r>
          <a:r>
            <a:rPr lang="en-US" dirty="0">
              <a:solidFill>
                <a:schemeClr val="accent5">
                  <a:lumMod val="60000"/>
                  <a:lumOff val="40000"/>
                </a:schemeClr>
              </a:solidFill>
            </a:rPr>
            <a:t>of additional capital and operating costs </a:t>
          </a:r>
          <a:r>
            <a:rPr lang="en-US" dirty="0"/>
            <a:t>(up to 10 years)</a:t>
          </a:r>
          <a:br>
            <a:rPr lang="en-US" dirty="0"/>
          </a:br>
          <a:r>
            <a:rPr lang="en-US" dirty="0"/>
            <a:t>Small projects: </a:t>
          </a:r>
          <a:r>
            <a:rPr lang="en-US" dirty="0">
              <a:solidFill>
                <a:schemeClr val="accent5">
                  <a:lumMod val="60000"/>
                  <a:lumOff val="40000"/>
                </a:schemeClr>
              </a:solidFill>
            </a:rPr>
            <a:t>up to 60% of CAPEX</a:t>
          </a:r>
          <a:endParaRPr lang="en-GB" dirty="0">
            <a:solidFill>
              <a:schemeClr val="accent5">
                <a:lumMod val="60000"/>
                <a:lumOff val="40000"/>
              </a:schemeClr>
            </a:solidFill>
          </a:endParaRPr>
        </a:p>
      </dgm:t>
    </dgm:pt>
    <dgm:pt modelId="{D50684E9-3F2D-46F6-BB9E-9A83F1280D74}" type="parTrans" cxnId="{BEF9888B-8469-4F8D-AFB5-A6AB68436A67}">
      <dgm:prSet/>
      <dgm:spPr/>
      <dgm:t>
        <a:bodyPr/>
        <a:lstStyle/>
        <a:p>
          <a:endParaRPr lang="en-GB"/>
        </a:p>
      </dgm:t>
    </dgm:pt>
    <dgm:pt modelId="{F30C3695-8C23-4E52-8AF8-2103EF237B16}" type="sibTrans" cxnId="{BEF9888B-8469-4F8D-AFB5-A6AB68436A67}">
      <dgm:prSet/>
      <dgm:spPr/>
      <dgm:t>
        <a:bodyPr/>
        <a:lstStyle/>
        <a:p>
          <a:endParaRPr lang="en-GB"/>
        </a:p>
      </dgm:t>
    </dgm:pt>
    <dgm:pt modelId="{DA38F382-7A41-4938-960E-ACA398F40AB0}">
      <dgm:prSet/>
      <dgm:spPr/>
      <dgm:t>
        <a:bodyPr/>
        <a:lstStyle/>
        <a:p>
          <a:r>
            <a:rPr lang="en-US" dirty="0"/>
            <a:t>Financed from the revenues of the </a:t>
          </a:r>
          <a:r>
            <a:rPr lang="en-US" dirty="0">
              <a:solidFill>
                <a:schemeClr val="accent5">
                  <a:lumMod val="60000"/>
                  <a:lumOff val="40000"/>
                </a:schemeClr>
              </a:solidFill>
            </a:rPr>
            <a:t>EU Emissions Trading System</a:t>
          </a:r>
          <a:endParaRPr lang="en-GB" dirty="0">
            <a:solidFill>
              <a:schemeClr val="accent5">
                <a:lumMod val="60000"/>
                <a:lumOff val="40000"/>
              </a:schemeClr>
            </a:solidFill>
          </a:endParaRPr>
        </a:p>
      </dgm:t>
    </dgm:pt>
    <dgm:pt modelId="{0B677CFE-F428-422D-9DD0-DCBD1B9FAC48}" type="parTrans" cxnId="{99C7D8C6-B119-4824-8A0F-860E4A8F0CD2}">
      <dgm:prSet/>
      <dgm:spPr/>
      <dgm:t>
        <a:bodyPr/>
        <a:lstStyle/>
        <a:p>
          <a:endParaRPr lang="en-GB"/>
        </a:p>
      </dgm:t>
    </dgm:pt>
    <dgm:pt modelId="{1A2769F0-1CCF-4F93-941A-48964DD2705A}" type="sibTrans" cxnId="{99C7D8C6-B119-4824-8A0F-860E4A8F0CD2}">
      <dgm:prSet/>
      <dgm:spPr/>
      <dgm:t>
        <a:bodyPr/>
        <a:lstStyle/>
        <a:p>
          <a:endParaRPr lang="en-GB"/>
        </a:p>
      </dgm:t>
    </dgm:pt>
    <dgm:pt modelId="{C8E14735-C945-4373-9CE0-966F25057527}">
      <dgm:prSet/>
      <dgm:spPr/>
      <dgm:t>
        <a:bodyPr/>
        <a:lstStyle/>
        <a:p>
          <a:r>
            <a:rPr lang="en-GB" dirty="0">
              <a:solidFill>
                <a:schemeClr val="accent5">
                  <a:lumMod val="60000"/>
                  <a:lumOff val="40000"/>
                </a:schemeClr>
              </a:solidFill>
            </a:rPr>
            <a:t>Annual calls </a:t>
          </a:r>
          <a:r>
            <a:rPr lang="en-GB" dirty="0"/>
            <a:t>for large-scale and </a:t>
          </a:r>
          <a:r>
            <a:rPr lang="en-GB" dirty="0">
              <a:solidFill>
                <a:schemeClr val="bg1"/>
              </a:solidFill>
            </a:rPr>
            <a:t>small-scale projects</a:t>
          </a:r>
          <a:endParaRPr lang="en-GB" dirty="0">
            <a:solidFill>
              <a:srgbClr val="FF0000"/>
            </a:solidFill>
          </a:endParaRPr>
        </a:p>
        <a:p>
          <a:endParaRPr lang="en-GB" dirty="0"/>
        </a:p>
      </dgm:t>
    </dgm:pt>
    <dgm:pt modelId="{43CC97B5-B666-46C4-AF10-FD08120EE837}" type="parTrans" cxnId="{61BFB1C1-C8E9-4E66-98A5-4C8C00C4E842}">
      <dgm:prSet/>
      <dgm:spPr/>
      <dgm:t>
        <a:bodyPr/>
        <a:lstStyle/>
        <a:p>
          <a:endParaRPr lang="en-GB"/>
        </a:p>
      </dgm:t>
    </dgm:pt>
    <dgm:pt modelId="{A194D4C2-730E-448F-B7B8-0AB25BE7D447}" type="sibTrans" cxnId="{61BFB1C1-C8E9-4E66-98A5-4C8C00C4E842}">
      <dgm:prSet/>
      <dgm:spPr/>
      <dgm:t>
        <a:bodyPr/>
        <a:lstStyle/>
        <a:p>
          <a:endParaRPr lang="en-GB"/>
        </a:p>
      </dgm:t>
    </dgm:pt>
    <dgm:pt modelId="{493D96B0-3CE0-4704-BCE2-0943795C4398}">
      <dgm:prSet/>
      <dgm:spPr/>
      <dgm:t>
        <a:bodyPr/>
        <a:lstStyle/>
        <a:p>
          <a:r>
            <a:rPr lang="en-GB" dirty="0">
              <a:solidFill>
                <a:schemeClr val="accent5">
                  <a:lumMod val="60000"/>
                  <a:lumOff val="40000"/>
                </a:schemeClr>
              </a:solidFill>
            </a:rPr>
            <a:t>Single applicant or consortium</a:t>
          </a:r>
          <a:br>
            <a:rPr lang="en-GB" dirty="0"/>
          </a:br>
          <a:r>
            <a:rPr lang="en-GB" dirty="0"/>
            <a:t>Projects must be implemented in the EU, NO and IC</a:t>
          </a:r>
        </a:p>
      </dgm:t>
    </dgm:pt>
    <dgm:pt modelId="{8CAFF90E-1A36-4CDC-B9C9-A9CB3693B2A8}" type="parTrans" cxnId="{A71AB19A-BAEB-4F03-B526-1E1B745134F2}">
      <dgm:prSet/>
      <dgm:spPr/>
      <dgm:t>
        <a:bodyPr/>
        <a:lstStyle/>
        <a:p>
          <a:endParaRPr lang="en-US"/>
        </a:p>
      </dgm:t>
    </dgm:pt>
    <dgm:pt modelId="{A87ADA2A-01FE-4883-8F64-9199A1C220BF}" type="sibTrans" cxnId="{A71AB19A-BAEB-4F03-B526-1E1B745134F2}">
      <dgm:prSet/>
      <dgm:spPr/>
      <dgm:t>
        <a:bodyPr/>
        <a:lstStyle/>
        <a:p>
          <a:endParaRPr lang="en-US"/>
        </a:p>
      </dgm:t>
    </dgm:pt>
    <dgm:pt modelId="{57B2C147-5833-4C39-B7AD-A4222801AB67}">
      <dgm:prSet/>
      <dgm:spPr/>
      <dgm:t>
        <a:bodyPr/>
        <a:lstStyle/>
        <a:p>
          <a:r>
            <a:rPr lang="en-GB" dirty="0">
              <a:solidFill>
                <a:schemeClr val="accent5">
                  <a:lumMod val="60000"/>
                  <a:lumOff val="40000"/>
                </a:schemeClr>
              </a:solidFill>
            </a:rPr>
            <a:t>Up to 40%</a:t>
          </a:r>
          <a:r>
            <a:rPr lang="en-GB" dirty="0"/>
            <a:t> of grant disbursed at financial close </a:t>
          </a:r>
        </a:p>
      </dgm:t>
    </dgm:pt>
    <dgm:pt modelId="{8EEAE5AD-789D-420B-B669-C28D9AEF96BA}" type="parTrans" cxnId="{62F38B58-B768-4B35-81EA-3E2E1B229A45}">
      <dgm:prSet/>
      <dgm:spPr/>
      <dgm:t>
        <a:bodyPr/>
        <a:lstStyle/>
        <a:p>
          <a:endParaRPr lang="en-US"/>
        </a:p>
      </dgm:t>
    </dgm:pt>
    <dgm:pt modelId="{F4CB2B37-8F4D-43F0-9AA7-89D3A92F2972}" type="sibTrans" cxnId="{62F38B58-B768-4B35-81EA-3E2E1B229A45}">
      <dgm:prSet/>
      <dgm:spPr/>
      <dgm:t>
        <a:bodyPr/>
        <a:lstStyle/>
        <a:p>
          <a:endParaRPr lang="en-US"/>
        </a:p>
      </dgm:t>
    </dgm:pt>
    <dgm:pt modelId="{B1591FE6-6DD5-4973-8675-DED363FD2146}">
      <dgm:prSet/>
      <dgm:spPr/>
      <dgm:t>
        <a:bodyPr/>
        <a:lstStyle/>
        <a:p>
          <a:r>
            <a:rPr lang="en-GB" dirty="0">
              <a:solidFill>
                <a:schemeClr val="accent5">
                  <a:lumMod val="60000"/>
                  <a:lumOff val="40000"/>
                </a:schemeClr>
              </a:solidFill>
            </a:rPr>
            <a:t>Up to 60%</a:t>
          </a:r>
          <a:r>
            <a:rPr lang="en-GB" dirty="0"/>
            <a:t> of grant disbursed during </a:t>
          </a:r>
          <a:r>
            <a:rPr lang="en-GB" b="1" dirty="0"/>
            <a:t>10-years </a:t>
          </a:r>
          <a:r>
            <a:rPr lang="en-GB" dirty="0"/>
            <a:t>operating period against GHG emission avoidance</a:t>
          </a:r>
        </a:p>
        <a:p>
          <a:r>
            <a:rPr lang="en-GB" dirty="0"/>
            <a:t>Small scale projects – shorter </a:t>
          </a:r>
          <a:r>
            <a:rPr lang="en-GB" b="1" dirty="0"/>
            <a:t>3-years</a:t>
          </a:r>
          <a:r>
            <a:rPr lang="en-GB" dirty="0"/>
            <a:t> period</a:t>
          </a:r>
        </a:p>
      </dgm:t>
    </dgm:pt>
    <dgm:pt modelId="{07EBAD1A-03B2-4A5B-8DEE-2B64B12F2366}" type="parTrans" cxnId="{02BF289D-ACA7-41BB-B2A3-7563A2588234}">
      <dgm:prSet/>
      <dgm:spPr/>
      <dgm:t>
        <a:bodyPr/>
        <a:lstStyle/>
        <a:p>
          <a:endParaRPr lang="en-US"/>
        </a:p>
      </dgm:t>
    </dgm:pt>
    <dgm:pt modelId="{325C8B0A-0C95-4E38-8692-328984EFFC43}" type="sibTrans" cxnId="{02BF289D-ACA7-41BB-B2A3-7563A2588234}">
      <dgm:prSet/>
      <dgm:spPr/>
      <dgm:t>
        <a:bodyPr/>
        <a:lstStyle/>
        <a:p>
          <a:endParaRPr lang="en-US"/>
        </a:p>
      </dgm:t>
    </dgm:pt>
    <dgm:pt modelId="{73B501A9-6855-41CD-B0AA-756D1A888E61}">
      <dgm:prSet/>
      <dgm:spPr/>
      <dgm:t>
        <a:bodyPr/>
        <a:lstStyle/>
        <a:p>
          <a:r>
            <a:rPr lang="en-GB" dirty="0"/>
            <a:t>Project development assistance</a:t>
          </a:r>
        </a:p>
      </dgm:t>
    </dgm:pt>
    <dgm:pt modelId="{0B518E44-4F51-4279-BFA0-96E85AE46F3F}" type="sibTrans" cxnId="{54C9DF87-A8CC-4455-8725-91681F473F33}">
      <dgm:prSet/>
      <dgm:spPr/>
      <dgm:t>
        <a:bodyPr/>
        <a:lstStyle/>
        <a:p>
          <a:endParaRPr lang="en-GB"/>
        </a:p>
      </dgm:t>
    </dgm:pt>
    <dgm:pt modelId="{B9E76275-05B7-4B76-A23B-CA2CF883D5E6}" type="parTrans" cxnId="{54C9DF87-A8CC-4455-8725-91681F473F33}">
      <dgm:prSet/>
      <dgm:spPr/>
      <dgm:t>
        <a:bodyPr/>
        <a:lstStyle/>
        <a:p>
          <a:endParaRPr lang="en-GB"/>
        </a:p>
      </dgm:t>
    </dgm:pt>
    <dgm:pt modelId="{F4E12740-6BA4-4F1C-8AF7-407882D4D0DC}" type="pres">
      <dgm:prSet presAssocID="{D7C25517-12CD-4756-95FA-BE468E8B08CB}" presName="diagram" presStyleCnt="0">
        <dgm:presLayoutVars>
          <dgm:dir/>
          <dgm:resizeHandles val="exact"/>
        </dgm:presLayoutVars>
      </dgm:prSet>
      <dgm:spPr/>
    </dgm:pt>
    <dgm:pt modelId="{D7661D73-AE59-42EA-9CE4-D52B2E984220}" type="pres">
      <dgm:prSet presAssocID="{4C52B1AE-27A0-43C9-BD44-4E2267954905}" presName="node" presStyleLbl="node1" presStyleIdx="0" presStyleCnt="8" custLinFactX="10855" custLinFactNeighborX="100000" custLinFactNeighborY="433">
        <dgm:presLayoutVars>
          <dgm:bulletEnabled val="1"/>
        </dgm:presLayoutVars>
      </dgm:prSet>
      <dgm:spPr/>
    </dgm:pt>
    <dgm:pt modelId="{A76EE8B0-D1A9-4D6E-B034-26E00F60DAF1}" type="pres">
      <dgm:prSet presAssocID="{072B34BC-7A26-44EA-BD55-CE65841E4CCD}" presName="sibTrans" presStyleCnt="0"/>
      <dgm:spPr/>
    </dgm:pt>
    <dgm:pt modelId="{43A41875-91BA-41A7-A938-989DA1984A60}" type="pres">
      <dgm:prSet presAssocID="{21F08A93-08FE-455F-B90F-A861D9567149}" presName="node" presStyleLbl="node1" presStyleIdx="1" presStyleCnt="8" custLinFactX="9038" custLinFactNeighborX="100000" custLinFactNeighborY="433">
        <dgm:presLayoutVars>
          <dgm:bulletEnabled val="1"/>
        </dgm:presLayoutVars>
      </dgm:prSet>
      <dgm:spPr/>
    </dgm:pt>
    <dgm:pt modelId="{3BB54923-9BC0-42CA-AE04-25F4267AEAA2}" type="pres">
      <dgm:prSet presAssocID="{F30C3695-8C23-4E52-8AF8-2103EF237B16}" presName="sibTrans" presStyleCnt="0"/>
      <dgm:spPr/>
    </dgm:pt>
    <dgm:pt modelId="{7BEC6F95-7150-433B-B953-AC811EB66593}" type="pres">
      <dgm:prSet presAssocID="{57B2C147-5833-4C39-B7AD-A4222801AB67}" presName="node" presStyleLbl="node1" presStyleIdx="2" presStyleCnt="8" custLinFactX="-100000" custLinFactY="14663" custLinFactNeighborX="-120413" custLinFactNeighborY="100000">
        <dgm:presLayoutVars>
          <dgm:bulletEnabled val="1"/>
        </dgm:presLayoutVars>
      </dgm:prSet>
      <dgm:spPr/>
    </dgm:pt>
    <dgm:pt modelId="{34392858-E835-4D6F-8759-F2CA6BF4D4A7}" type="pres">
      <dgm:prSet presAssocID="{F4CB2B37-8F4D-43F0-9AA7-89D3A92F2972}" presName="sibTrans" presStyleCnt="0"/>
      <dgm:spPr/>
    </dgm:pt>
    <dgm:pt modelId="{86E9A2B7-A8FB-499E-BA91-A09774629699}" type="pres">
      <dgm:prSet presAssocID="{DA38F382-7A41-4938-960E-ACA398F40AB0}" presName="node" presStyleLbl="node1" presStyleIdx="3" presStyleCnt="8" custLinFactY="-16495" custLinFactNeighborX="260" custLinFactNeighborY="-100000">
        <dgm:presLayoutVars>
          <dgm:bulletEnabled val="1"/>
        </dgm:presLayoutVars>
      </dgm:prSet>
      <dgm:spPr/>
    </dgm:pt>
    <dgm:pt modelId="{8E873C13-4454-4EC9-8CAF-968621893150}" type="pres">
      <dgm:prSet presAssocID="{1A2769F0-1CCF-4F93-941A-48964DD2705A}" presName="sibTrans" presStyleCnt="0"/>
      <dgm:spPr/>
    </dgm:pt>
    <dgm:pt modelId="{B9D2DE91-7C04-4655-94F9-8562FB725F12}" type="pres">
      <dgm:prSet presAssocID="{B1591FE6-6DD5-4973-8675-DED363FD2146}" presName="node" presStyleLbl="node1" presStyleIdx="4" presStyleCnt="8">
        <dgm:presLayoutVars>
          <dgm:bulletEnabled val="1"/>
        </dgm:presLayoutVars>
      </dgm:prSet>
      <dgm:spPr/>
    </dgm:pt>
    <dgm:pt modelId="{B792FADB-566D-47F5-A8B6-0D376602A04D}" type="pres">
      <dgm:prSet presAssocID="{325C8B0A-0C95-4E38-8692-328984EFFC43}" presName="sibTrans" presStyleCnt="0"/>
      <dgm:spPr/>
    </dgm:pt>
    <dgm:pt modelId="{0F4562C9-F37C-40B8-82D8-4DF5CF6B0845}" type="pres">
      <dgm:prSet presAssocID="{C8E14735-C945-4373-9CE0-966F25057527}" presName="node" presStyleLbl="node1" presStyleIdx="5" presStyleCnt="8">
        <dgm:presLayoutVars>
          <dgm:bulletEnabled val="1"/>
        </dgm:presLayoutVars>
      </dgm:prSet>
      <dgm:spPr/>
    </dgm:pt>
    <dgm:pt modelId="{E490AF67-53CE-4A48-9B46-0F84A8AD0EAE}" type="pres">
      <dgm:prSet presAssocID="{A194D4C2-730E-448F-B7B8-0AB25BE7D447}" presName="sibTrans" presStyleCnt="0"/>
      <dgm:spPr/>
    </dgm:pt>
    <dgm:pt modelId="{23ECF95B-0894-49D6-8338-D49DB44AAD92}" type="pres">
      <dgm:prSet presAssocID="{493D96B0-3CE0-4704-BCE2-0943795C4398}" presName="node" presStyleLbl="node1" presStyleIdx="6" presStyleCnt="8">
        <dgm:presLayoutVars>
          <dgm:bulletEnabled val="1"/>
        </dgm:presLayoutVars>
      </dgm:prSet>
      <dgm:spPr/>
    </dgm:pt>
    <dgm:pt modelId="{2685CB9D-7C84-484E-B9D7-99A80B0B78A6}" type="pres">
      <dgm:prSet presAssocID="{A87ADA2A-01FE-4883-8F64-9199A1C220BF}" presName="sibTrans" presStyleCnt="0"/>
      <dgm:spPr/>
    </dgm:pt>
    <dgm:pt modelId="{0D836AE5-197A-402F-91BC-F8C58C93528B}" type="pres">
      <dgm:prSet presAssocID="{73B501A9-6855-41CD-B0AA-756D1A888E61}" presName="node" presStyleLbl="node1" presStyleIdx="7" presStyleCnt="8">
        <dgm:presLayoutVars>
          <dgm:bulletEnabled val="1"/>
        </dgm:presLayoutVars>
      </dgm:prSet>
      <dgm:spPr/>
    </dgm:pt>
  </dgm:ptLst>
  <dgm:cxnLst>
    <dgm:cxn modelId="{C4293110-88C7-486B-83C0-6C6B789381CC}" srcId="{D7C25517-12CD-4756-95FA-BE468E8B08CB}" destId="{4C52B1AE-27A0-43C9-BD44-4E2267954905}" srcOrd="0" destOrd="0" parTransId="{2E89B551-88B4-4E1B-9B02-BA922A4B5255}" sibTransId="{072B34BC-7A26-44EA-BD55-CE65841E4CCD}"/>
    <dgm:cxn modelId="{A51AF72C-F5E3-421B-939F-DE1CC06BC188}" type="presOf" srcId="{D7C25517-12CD-4756-95FA-BE468E8B08CB}" destId="{F4E12740-6BA4-4F1C-8AF7-407882D4D0DC}" srcOrd="0" destOrd="0" presId="urn:microsoft.com/office/officeart/2005/8/layout/default"/>
    <dgm:cxn modelId="{3AF8F62D-DFB8-4C35-9F20-3840117F9AB2}" type="presOf" srcId="{B1591FE6-6DD5-4973-8675-DED363FD2146}" destId="{B9D2DE91-7C04-4655-94F9-8562FB725F12}" srcOrd="0" destOrd="0" presId="urn:microsoft.com/office/officeart/2005/8/layout/default"/>
    <dgm:cxn modelId="{8EE21435-15B9-4EF4-B633-3DCF96D52D59}" type="presOf" srcId="{21F08A93-08FE-455F-B90F-A861D9567149}" destId="{43A41875-91BA-41A7-A938-989DA1984A60}" srcOrd="0" destOrd="0" presId="urn:microsoft.com/office/officeart/2005/8/layout/default"/>
    <dgm:cxn modelId="{722F9747-60D0-49A8-996B-1A03E4AC7D4A}" type="presOf" srcId="{4C52B1AE-27A0-43C9-BD44-4E2267954905}" destId="{D7661D73-AE59-42EA-9CE4-D52B2E984220}" srcOrd="0" destOrd="0" presId="urn:microsoft.com/office/officeart/2005/8/layout/default"/>
    <dgm:cxn modelId="{5CCB8277-267B-4499-8C96-BD5DF26FCAF1}" type="presOf" srcId="{57B2C147-5833-4C39-B7AD-A4222801AB67}" destId="{7BEC6F95-7150-433B-B953-AC811EB66593}" srcOrd="0" destOrd="0" presId="urn:microsoft.com/office/officeart/2005/8/layout/default"/>
    <dgm:cxn modelId="{62F38B58-B768-4B35-81EA-3E2E1B229A45}" srcId="{D7C25517-12CD-4756-95FA-BE468E8B08CB}" destId="{57B2C147-5833-4C39-B7AD-A4222801AB67}" srcOrd="2" destOrd="0" parTransId="{8EEAE5AD-789D-420B-B669-C28D9AEF96BA}" sibTransId="{F4CB2B37-8F4D-43F0-9AA7-89D3A92F2972}"/>
    <dgm:cxn modelId="{C7245B7D-A189-4107-9BA3-DFAD16E0F4E6}" type="presOf" srcId="{DA38F382-7A41-4938-960E-ACA398F40AB0}" destId="{86E9A2B7-A8FB-499E-BA91-A09774629699}" srcOrd="0" destOrd="0" presId="urn:microsoft.com/office/officeart/2005/8/layout/default"/>
    <dgm:cxn modelId="{16B9967F-B15E-4BB0-B859-270B6EFBF1C5}" type="presOf" srcId="{493D96B0-3CE0-4704-BCE2-0943795C4398}" destId="{23ECF95B-0894-49D6-8338-D49DB44AAD92}" srcOrd="0" destOrd="0" presId="urn:microsoft.com/office/officeart/2005/8/layout/default"/>
    <dgm:cxn modelId="{54C9DF87-A8CC-4455-8725-91681F473F33}" srcId="{D7C25517-12CD-4756-95FA-BE468E8B08CB}" destId="{73B501A9-6855-41CD-B0AA-756D1A888E61}" srcOrd="7" destOrd="0" parTransId="{B9E76275-05B7-4B76-A23B-CA2CF883D5E6}" sibTransId="{0B518E44-4F51-4279-BFA0-96E85AE46F3F}"/>
    <dgm:cxn modelId="{BEF9888B-8469-4F8D-AFB5-A6AB68436A67}" srcId="{D7C25517-12CD-4756-95FA-BE468E8B08CB}" destId="{21F08A93-08FE-455F-B90F-A861D9567149}" srcOrd="1" destOrd="0" parTransId="{D50684E9-3F2D-46F6-BB9E-9A83F1280D74}" sibTransId="{F30C3695-8C23-4E52-8AF8-2103EF237B16}"/>
    <dgm:cxn modelId="{A71AB19A-BAEB-4F03-B526-1E1B745134F2}" srcId="{D7C25517-12CD-4756-95FA-BE468E8B08CB}" destId="{493D96B0-3CE0-4704-BCE2-0943795C4398}" srcOrd="6" destOrd="0" parTransId="{8CAFF90E-1A36-4CDC-B9C9-A9CB3693B2A8}" sibTransId="{A87ADA2A-01FE-4883-8F64-9199A1C220BF}"/>
    <dgm:cxn modelId="{9AFA2C9C-9BB3-47EF-8561-053789ACAEA2}" type="presOf" srcId="{73B501A9-6855-41CD-B0AA-756D1A888E61}" destId="{0D836AE5-197A-402F-91BC-F8C58C93528B}" srcOrd="0" destOrd="0" presId="urn:microsoft.com/office/officeart/2005/8/layout/default"/>
    <dgm:cxn modelId="{02BF289D-ACA7-41BB-B2A3-7563A2588234}" srcId="{D7C25517-12CD-4756-95FA-BE468E8B08CB}" destId="{B1591FE6-6DD5-4973-8675-DED363FD2146}" srcOrd="4" destOrd="0" parTransId="{07EBAD1A-03B2-4A5B-8DEE-2B64B12F2366}" sibTransId="{325C8B0A-0C95-4E38-8692-328984EFFC43}"/>
    <dgm:cxn modelId="{CE4843BB-4B4A-4129-A9E9-438F025C01B9}" type="presOf" srcId="{C8E14735-C945-4373-9CE0-966F25057527}" destId="{0F4562C9-F37C-40B8-82D8-4DF5CF6B0845}" srcOrd="0" destOrd="0" presId="urn:microsoft.com/office/officeart/2005/8/layout/default"/>
    <dgm:cxn modelId="{61BFB1C1-C8E9-4E66-98A5-4C8C00C4E842}" srcId="{D7C25517-12CD-4756-95FA-BE468E8B08CB}" destId="{C8E14735-C945-4373-9CE0-966F25057527}" srcOrd="5" destOrd="0" parTransId="{43CC97B5-B666-46C4-AF10-FD08120EE837}" sibTransId="{A194D4C2-730E-448F-B7B8-0AB25BE7D447}"/>
    <dgm:cxn modelId="{99C7D8C6-B119-4824-8A0F-860E4A8F0CD2}" srcId="{D7C25517-12CD-4756-95FA-BE468E8B08CB}" destId="{DA38F382-7A41-4938-960E-ACA398F40AB0}" srcOrd="3" destOrd="0" parTransId="{0B677CFE-F428-422D-9DD0-DCBD1B9FAC48}" sibTransId="{1A2769F0-1CCF-4F93-941A-48964DD2705A}"/>
    <dgm:cxn modelId="{3BEFB71A-3D22-4D41-B421-E851472EAD19}" type="presParOf" srcId="{F4E12740-6BA4-4F1C-8AF7-407882D4D0DC}" destId="{D7661D73-AE59-42EA-9CE4-D52B2E984220}" srcOrd="0" destOrd="0" presId="urn:microsoft.com/office/officeart/2005/8/layout/default"/>
    <dgm:cxn modelId="{4C54BE9B-00F2-471F-9AC3-19A82885FD79}" type="presParOf" srcId="{F4E12740-6BA4-4F1C-8AF7-407882D4D0DC}" destId="{A76EE8B0-D1A9-4D6E-B034-26E00F60DAF1}" srcOrd="1" destOrd="0" presId="urn:microsoft.com/office/officeart/2005/8/layout/default"/>
    <dgm:cxn modelId="{027BAFD5-B037-48B6-950D-624E9FD452AB}" type="presParOf" srcId="{F4E12740-6BA4-4F1C-8AF7-407882D4D0DC}" destId="{43A41875-91BA-41A7-A938-989DA1984A60}" srcOrd="2" destOrd="0" presId="urn:microsoft.com/office/officeart/2005/8/layout/default"/>
    <dgm:cxn modelId="{ABF20296-84F8-460A-8A09-5772BAC597F7}" type="presParOf" srcId="{F4E12740-6BA4-4F1C-8AF7-407882D4D0DC}" destId="{3BB54923-9BC0-42CA-AE04-25F4267AEAA2}" srcOrd="3" destOrd="0" presId="urn:microsoft.com/office/officeart/2005/8/layout/default"/>
    <dgm:cxn modelId="{9B4D7AEA-B38B-4F3F-ADD6-A6E0848298F8}" type="presParOf" srcId="{F4E12740-6BA4-4F1C-8AF7-407882D4D0DC}" destId="{7BEC6F95-7150-433B-B953-AC811EB66593}" srcOrd="4" destOrd="0" presId="urn:microsoft.com/office/officeart/2005/8/layout/default"/>
    <dgm:cxn modelId="{6D1737DD-13F6-4A18-B476-BB3AF8E3F471}" type="presParOf" srcId="{F4E12740-6BA4-4F1C-8AF7-407882D4D0DC}" destId="{34392858-E835-4D6F-8759-F2CA6BF4D4A7}" srcOrd="5" destOrd="0" presId="urn:microsoft.com/office/officeart/2005/8/layout/default"/>
    <dgm:cxn modelId="{3B8BF661-BFD2-4DD2-B758-07FD9661F74A}" type="presParOf" srcId="{F4E12740-6BA4-4F1C-8AF7-407882D4D0DC}" destId="{86E9A2B7-A8FB-499E-BA91-A09774629699}" srcOrd="6" destOrd="0" presId="urn:microsoft.com/office/officeart/2005/8/layout/default"/>
    <dgm:cxn modelId="{FBCCC405-6CB9-4926-9AAC-463B4C842CB5}" type="presParOf" srcId="{F4E12740-6BA4-4F1C-8AF7-407882D4D0DC}" destId="{8E873C13-4454-4EC9-8CAF-968621893150}" srcOrd="7" destOrd="0" presId="urn:microsoft.com/office/officeart/2005/8/layout/default"/>
    <dgm:cxn modelId="{9A0B2DF3-A59B-4EFF-BC01-DC4DDB8FE271}" type="presParOf" srcId="{F4E12740-6BA4-4F1C-8AF7-407882D4D0DC}" destId="{B9D2DE91-7C04-4655-94F9-8562FB725F12}" srcOrd="8" destOrd="0" presId="urn:microsoft.com/office/officeart/2005/8/layout/default"/>
    <dgm:cxn modelId="{3A4DB475-AD0F-4850-9032-F697C716B6B3}" type="presParOf" srcId="{F4E12740-6BA4-4F1C-8AF7-407882D4D0DC}" destId="{B792FADB-566D-47F5-A8B6-0D376602A04D}" srcOrd="9" destOrd="0" presId="urn:microsoft.com/office/officeart/2005/8/layout/default"/>
    <dgm:cxn modelId="{999DD387-5BE0-48FB-A8E4-F41CAE96391C}" type="presParOf" srcId="{F4E12740-6BA4-4F1C-8AF7-407882D4D0DC}" destId="{0F4562C9-F37C-40B8-82D8-4DF5CF6B0845}" srcOrd="10" destOrd="0" presId="urn:microsoft.com/office/officeart/2005/8/layout/default"/>
    <dgm:cxn modelId="{E6974FF7-6C32-49DE-949A-AF7A2C0C2C3E}" type="presParOf" srcId="{F4E12740-6BA4-4F1C-8AF7-407882D4D0DC}" destId="{E490AF67-53CE-4A48-9B46-0F84A8AD0EAE}" srcOrd="11" destOrd="0" presId="urn:microsoft.com/office/officeart/2005/8/layout/default"/>
    <dgm:cxn modelId="{2C02C652-BC2F-4E93-9F1A-CAD4AD6F408D}" type="presParOf" srcId="{F4E12740-6BA4-4F1C-8AF7-407882D4D0DC}" destId="{23ECF95B-0894-49D6-8338-D49DB44AAD92}" srcOrd="12" destOrd="0" presId="urn:microsoft.com/office/officeart/2005/8/layout/default"/>
    <dgm:cxn modelId="{1AABB532-F7E4-42CE-A721-FF4AE11F6B01}" type="presParOf" srcId="{F4E12740-6BA4-4F1C-8AF7-407882D4D0DC}" destId="{2685CB9D-7C84-484E-B9D7-99A80B0B78A6}" srcOrd="13" destOrd="0" presId="urn:microsoft.com/office/officeart/2005/8/layout/default"/>
    <dgm:cxn modelId="{570E0E09-6FD0-401A-804C-110F81D6430A}" type="presParOf" srcId="{F4E12740-6BA4-4F1C-8AF7-407882D4D0DC}" destId="{0D836AE5-197A-402F-91BC-F8C58C93528B}"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17C835-B41C-43F8-A3AC-58C334D76E55}">
      <dsp:nvSpPr>
        <dsp:cNvPr id="0" name=""/>
        <dsp:cNvSpPr/>
      </dsp:nvSpPr>
      <dsp:spPr>
        <a:xfrm rot="16200000">
          <a:off x="578971" y="-578971"/>
          <a:ext cx="2711527" cy="3869469"/>
        </a:xfrm>
        <a:prstGeom prst="round1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i="0" u="none" kern="1200" dirty="0">
              <a:solidFill>
                <a:schemeClr val="bg1"/>
              </a:solidFill>
            </a:rPr>
            <a:t>Production and use of</a:t>
          </a:r>
          <a:r>
            <a:rPr lang="en-US" sz="2800" i="0" u="none" kern="1200" dirty="0">
              <a:solidFill>
                <a:schemeClr val="bg1"/>
              </a:solidFill>
            </a:rPr>
            <a:t> </a:t>
          </a:r>
          <a:r>
            <a:rPr lang="en-US" sz="3200" kern="1200" dirty="0"/>
            <a:t>Renewable energy</a:t>
          </a:r>
        </a:p>
        <a:p>
          <a:pPr marL="0" lvl="0" indent="0" algn="ctr" defTabSz="800100">
            <a:lnSpc>
              <a:spcPct val="90000"/>
            </a:lnSpc>
            <a:spcBef>
              <a:spcPct val="0"/>
            </a:spcBef>
            <a:spcAft>
              <a:spcPct val="35000"/>
            </a:spcAft>
            <a:buNone/>
          </a:pPr>
          <a:r>
            <a:rPr lang="de-AT" sz="1800" i="1" kern="1200" dirty="0" err="1"/>
            <a:t>including</a:t>
          </a:r>
          <a:r>
            <a:rPr lang="de-AT" sz="1800" i="1" kern="1200" dirty="0"/>
            <a:t> </a:t>
          </a:r>
          <a:r>
            <a:rPr lang="de-AT" sz="1800" i="1" kern="1200" dirty="0" err="1"/>
            <a:t>manufacturing</a:t>
          </a:r>
          <a:r>
            <a:rPr lang="de-AT" sz="1800" i="1" kern="1200" dirty="0"/>
            <a:t> </a:t>
          </a:r>
          <a:r>
            <a:rPr lang="de-AT" sz="1800" i="1" kern="1200" dirty="0" err="1"/>
            <a:t>plants</a:t>
          </a:r>
          <a:r>
            <a:rPr lang="de-AT" sz="1800" i="1" kern="1200" dirty="0"/>
            <a:t> for </a:t>
          </a:r>
          <a:r>
            <a:rPr lang="de-AT" sz="1800" i="1" kern="1200" dirty="0" err="1"/>
            <a:t>components</a:t>
          </a:r>
          <a:endParaRPr lang="en-GB" sz="1800" kern="1200" dirty="0"/>
        </a:p>
      </dsp:txBody>
      <dsp:txXfrm rot="5400000">
        <a:off x="-1" y="1"/>
        <a:ext cx="3869469" cy="2033645"/>
      </dsp:txXfrm>
    </dsp:sp>
    <dsp:sp modelId="{988F9097-86FF-43FD-BA1E-830B9767B5C8}">
      <dsp:nvSpPr>
        <dsp:cNvPr id="0" name=""/>
        <dsp:cNvSpPr/>
      </dsp:nvSpPr>
      <dsp:spPr>
        <a:xfrm>
          <a:off x="3869469" y="0"/>
          <a:ext cx="3869469" cy="2711527"/>
        </a:xfrm>
        <a:prstGeom prst="round1Rect">
          <a:avLst/>
        </a:prstGeom>
        <a:solidFill>
          <a:schemeClr val="accent1">
            <a:shade val="80000"/>
            <a:hueOff val="37423"/>
            <a:satOff val="-15502"/>
            <a:lumOff val="120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b="0" kern="1200" dirty="0">
              <a:solidFill>
                <a:schemeClr val="bg1"/>
              </a:solidFill>
            </a:rPr>
            <a:t>Carbon Capture Use and Storage</a:t>
          </a:r>
          <a:endParaRPr lang="en-GB" sz="3200" b="0" kern="1200" dirty="0">
            <a:solidFill>
              <a:schemeClr val="bg1"/>
            </a:solidFill>
          </a:endParaRPr>
        </a:p>
      </dsp:txBody>
      <dsp:txXfrm>
        <a:off x="3869469" y="0"/>
        <a:ext cx="3869469" cy="2033645"/>
      </dsp:txXfrm>
    </dsp:sp>
    <dsp:sp modelId="{32768A71-0560-4014-B3BC-BDD80015D161}">
      <dsp:nvSpPr>
        <dsp:cNvPr id="0" name=""/>
        <dsp:cNvSpPr/>
      </dsp:nvSpPr>
      <dsp:spPr>
        <a:xfrm rot="10800000">
          <a:off x="0" y="2711527"/>
          <a:ext cx="3869469" cy="2711527"/>
        </a:xfrm>
        <a:prstGeom prst="round1Rect">
          <a:avLst/>
        </a:prstGeom>
        <a:solidFill>
          <a:schemeClr val="accent1">
            <a:shade val="80000"/>
            <a:hueOff val="74846"/>
            <a:satOff val="-31005"/>
            <a:lumOff val="240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t>Energy-intensive industries</a:t>
          </a:r>
        </a:p>
        <a:p>
          <a:pPr marL="0" lvl="0" indent="0" algn="ctr" defTabSz="1422400">
            <a:lnSpc>
              <a:spcPct val="90000"/>
            </a:lnSpc>
            <a:spcBef>
              <a:spcPct val="0"/>
            </a:spcBef>
            <a:spcAft>
              <a:spcPct val="35000"/>
            </a:spcAft>
            <a:buNone/>
          </a:pPr>
          <a:r>
            <a:rPr lang="en-US" sz="1800" i="1" kern="1200" dirty="0"/>
            <a:t>including substitute products</a:t>
          </a:r>
          <a:endParaRPr lang="en-GB" sz="1800" i="1" kern="1200" dirty="0"/>
        </a:p>
      </dsp:txBody>
      <dsp:txXfrm rot="10800000">
        <a:off x="0" y="3389408"/>
        <a:ext cx="3869469" cy="2033645"/>
      </dsp:txXfrm>
    </dsp:sp>
    <dsp:sp modelId="{14E1EF56-591E-45CA-A110-E01CB82ECA9A}">
      <dsp:nvSpPr>
        <dsp:cNvPr id="0" name=""/>
        <dsp:cNvSpPr/>
      </dsp:nvSpPr>
      <dsp:spPr>
        <a:xfrm rot="5400000">
          <a:off x="4448439" y="2132556"/>
          <a:ext cx="2711527" cy="3869469"/>
        </a:xfrm>
        <a:prstGeom prst="round1Rect">
          <a:avLst/>
        </a:prstGeom>
        <a:solidFill>
          <a:schemeClr val="accent1">
            <a:shade val="80000"/>
            <a:hueOff val="112269"/>
            <a:satOff val="-46507"/>
            <a:lumOff val="3601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t>Energy storage</a:t>
          </a:r>
        </a:p>
        <a:p>
          <a:pPr marL="0" lvl="0" indent="0" algn="ctr" defTabSz="1422400">
            <a:lnSpc>
              <a:spcPct val="90000"/>
            </a:lnSpc>
            <a:spcBef>
              <a:spcPct val="0"/>
            </a:spcBef>
            <a:spcAft>
              <a:spcPct val="35000"/>
            </a:spcAft>
            <a:buNone/>
          </a:pPr>
          <a:r>
            <a:rPr lang="de-AT" sz="1800" i="1" kern="1200" dirty="0" err="1"/>
            <a:t>including</a:t>
          </a:r>
          <a:r>
            <a:rPr lang="de-AT" sz="1800" i="1" kern="1200" dirty="0"/>
            <a:t> </a:t>
          </a:r>
          <a:r>
            <a:rPr lang="de-AT" sz="1800" i="1" kern="1200" dirty="0" err="1"/>
            <a:t>manufacturing</a:t>
          </a:r>
          <a:r>
            <a:rPr lang="de-AT" sz="1800" i="1" kern="1200" dirty="0"/>
            <a:t> </a:t>
          </a:r>
          <a:r>
            <a:rPr lang="de-AT" sz="1800" i="1" kern="1200" dirty="0" err="1"/>
            <a:t>plants</a:t>
          </a:r>
          <a:r>
            <a:rPr lang="de-AT" sz="1800" i="1" kern="1200" dirty="0"/>
            <a:t> for </a:t>
          </a:r>
          <a:r>
            <a:rPr lang="de-AT" sz="1800" i="1" kern="1200" dirty="0" err="1"/>
            <a:t>components</a:t>
          </a:r>
          <a:endParaRPr lang="en-GB" sz="1800" kern="1200" dirty="0"/>
        </a:p>
      </dsp:txBody>
      <dsp:txXfrm rot="-5400000">
        <a:off x="3869468" y="3389408"/>
        <a:ext cx="3869469" cy="2033645"/>
      </dsp:txXfrm>
    </dsp:sp>
    <dsp:sp modelId="{315EEC1C-A21C-44E1-AA7C-093628B64C67}">
      <dsp:nvSpPr>
        <dsp:cNvPr id="0" name=""/>
        <dsp:cNvSpPr/>
      </dsp:nvSpPr>
      <dsp:spPr>
        <a:xfrm>
          <a:off x="1460178" y="2005791"/>
          <a:ext cx="4818580" cy="1411471"/>
        </a:xfrm>
        <a:prstGeom prst="roundRect">
          <a:avLst/>
        </a:prstGeom>
        <a:solidFill>
          <a:schemeClr val="tx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1" kern="1200" dirty="0">
              <a:solidFill>
                <a:schemeClr val="accent5">
                  <a:lumMod val="60000"/>
                  <a:lumOff val="40000"/>
                </a:schemeClr>
              </a:solidFill>
            </a:rPr>
            <a:t>Scaling up clean tech</a:t>
          </a:r>
        </a:p>
        <a:p>
          <a:pPr marL="0" lvl="0" indent="0" algn="ctr" defTabSz="1422400">
            <a:lnSpc>
              <a:spcPct val="90000"/>
            </a:lnSpc>
            <a:spcBef>
              <a:spcPct val="0"/>
            </a:spcBef>
            <a:spcAft>
              <a:spcPct val="35000"/>
            </a:spcAft>
            <a:buNone/>
          </a:pPr>
          <a:r>
            <a:rPr lang="en-US" sz="2000" b="0" i="1" kern="1200" dirty="0">
              <a:solidFill>
                <a:schemeClr val="accent5">
                  <a:lumMod val="60000"/>
                  <a:lumOff val="40000"/>
                </a:schemeClr>
              </a:solidFill>
            </a:rPr>
            <a:t>Large-scale demo &amp; First Of A Kind projects</a:t>
          </a:r>
          <a:endParaRPr lang="en-GB" sz="2000" b="0" i="1" kern="1200" dirty="0">
            <a:solidFill>
              <a:schemeClr val="accent5">
                <a:lumMod val="60000"/>
                <a:lumOff val="40000"/>
              </a:schemeClr>
            </a:solidFill>
          </a:endParaRPr>
        </a:p>
      </dsp:txBody>
      <dsp:txXfrm>
        <a:off x="1529080" y="2074693"/>
        <a:ext cx="4680776" cy="12736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661D73-AE59-42EA-9CE4-D52B2E984220}">
      <dsp:nvSpPr>
        <dsp:cNvPr id="0" name=""/>
        <dsp:cNvSpPr/>
      </dsp:nvSpPr>
      <dsp:spPr>
        <a:xfrm>
          <a:off x="3030160" y="10639"/>
          <a:ext cx="2552275" cy="1531365"/>
        </a:xfrm>
        <a:prstGeom prst="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Volume: </a:t>
          </a:r>
          <a:r>
            <a:rPr lang="en-US" sz="1600" kern="1200" dirty="0">
              <a:solidFill>
                <a:schemeClr val="accent5">
                  <a:lumMod val="60000"/>
                  <a:lumOff val="40000"/>
                </a:schemeClr>
              </a:solidFill>
            </a:rPr>
            <a:t>EUR 25 billion* </a:t>
          </a:r>
          <a:r>
            <a:rPr lang="en-US" sz="1600" kern="1200" dirty="0"/>
            <a:t>until 2030 (depending on carbon price)</a:t>
          </a:r>
        </a:p>
        <a:p>
          <a:pPr marL="0" lvl="0" indent="0" algn="ctr" defTabSz="711200">
            <a:lnSpc>
              <a:spcPct val="90000"/>
            </a:lnSpc>
            <a:spcBef>
              <a:spcPct val="0"/>
            </a:spcBef>
            <a:spcAft>
              <a:spcPct val="35000"/>
            </a:spcAft>
            <a:buNone/>
          </a:pPr>
          <a:r>
            <a:rPr lang="en-US" sz="1600" i="1" kern="1200" dirty="0"/>
            <a:t>*at EUR 50 / tCO2</a:t>
          </a:r>
          <a:endParaRPr lang="en-GB" sz="1600" kern="1200" dirty="0"/>
        </a:p>
      </dsp:txBody>
      <dsp:txXfrm>
        <a:off x="3030160" y="10639"/>
        <a:ext cx="2552275" cy="1531365"/>
      </dsp:txXfrm>
    </dsp:sp>
    <dsp:sp modelId="{43A41875-91BA-41A7-A938-989DA1984A60}">
      <dsp:nvSpPr>
        <dsp:cNvPr id="0" name=""/>
        <dsp:cNvSpPr/>
      </dsp:nvSpPr>
      <dsp:spPr>
        <a:xfrm>
          <a:off x="5791288" y="10639"/>
          <a:ext cx="2552275" cy="1531365"/>
        </a:xfrm>
        <a:prstGeom prst="rect">
          <a:avLst/>
        </a:prstGeom>
        <a:solidFill>
          <a:schemeClr val="accent1">
            <a:shade val="80000"/>
            <a:hueOff val="16038"/>
            <a:satOff val="-6644"/>
            <a:lumOff val="514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Large projects: Support of up to </a:t>
          </a:r>
          <a:r>
            <a:rPr lang="en-US" sz="1600" kern="1200" dirty="0">
              <a:solidFill>
                <a:schemeClr val="accent5">
                  <a:lumMod val="60000"/>
                  <a:lumOff val="40000"/>
                </a:schemeClr>
              </a:solidFill>
            </a:rPr>
            <a:t>60%</a:t>
          </a:r>
          <a:r>
            <a:rPr lang="en-US" sz="1600" kern="1200" dirty="0"/>
            <a:t> </a:t>
          </a:r>
          <a:r>
            <a:rPr lang="en-US" sz="1600" kern="1200" dirty="0">
              <a:solidFill>
                <a:schemeClr val="accent5">
                  <a:lumMod val="60000"/>
                  <a:lumOff val="40000"/>
                </a:schemeClr>
              </a:solidFill>
            </a:rPr>
            <a:t>of additional capital and operating costs </a:t>
          </a:r>
          <a:r>
            <a:rPr lang="en-US" sz="1600" kern="1200" dirty="0"/>
            <a:t>(up to 10 years)</a:t>
          </a:r>
          <a:br>
            <a:rPr lang="en-US" sz="1600" kern="1200" dirty="0"/>
          </a:br>
          <a:r>
            <a:rPr lang="en-US" sz="1600" kern="1200" dirty="0"/>
            <a:t>Small projects: </a:t>
          </a:r>
          <a:r>
            <a:rPr lang="en-US" sz="1600" kern="1200" dirty="0">
              <a:solidFill>
                <a:schemeClr val="accent5">
                  <a:lumMod val="60000"/>
                  <a:lumOff val="40000"/>
                </a:schemeClr>
              </a:solidFill>
            </a:rPr>
            <a:t>up to 60% of CAPEX</a:t>
          </a:r>
          <a:endParaRPr lang="en-GB" sz="1600" kern="1200" dirty="0">
            <a:solidFill>
              <a:schemeClr val="accent5">
                <a:lumMod val="60000"/>
                <a:lumOff val="40000"/>
              </a:schemeClr>
            </a:solidFill>
          </a:endParaRPr>
        </a:p>
      </dsp:txBody>
      <dsp:txXfrm>
        <a:off x="5791288" y="10639"/>
        <a:ext cx="2552275" cy="1531365"/>
      </dsp:txXfrm>
    </dsp:sp>
    <dsp:sp modelId="{7BEC6F95-7150-433B-B953-AC811EB66593}">
      <dsp:nvSpPr>
        <dsp:cNvPr id="0" name=""/>
        <dsp:cNvSpPr/>
      </dsp:nvSpPr>
      <dsp:spPr>
        <a:xfrm>
          <a:off x="190293" y="1759917"/>
          <a:ext cx="2552275" cy="1531365"/>
        </a:xfrm>
        <a:prstGeom prst="rect">
          <a:avLst/>
        </a:prstGeom>
        <a:solidFill>
          <a:schemeClr val="accent1">
            <a:shade val="80000"/>
            <a:hueOff val="32077"/>
            <a:satOff val="-13288"/>
            <a:lumOff val="1028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accent5">
                  <a:lumMod val="60000"/>
                  <a:lumOff val="40000"/>
                </a:schemeClr>
              </a:solidFill>
            </a:rPr>
            <a:t>Up to 40%</a:t>
          </a:r>
          <a:r>
            <a:rPr lang="en-GB" sz="1600" kern="1200" dirty="0"/>
            <a:t> of grant disbursed at financial close </a:t>
          </a:r>
        </a:p>
      </dsp:txBody>
      <dsp:txXfrm>
        <a:off x="190293" y="1759917"/>
        <a:ext cx="2552275" cy="1531365"/>
      </dsp:txXfrm>
    </dsp:sp>
    <dsp:sp modelId="{86E9A2B7-A8FB-499E-BA91-A09774629699}">
      <dsp:nvSpPr>
        <dsp:cNvPr id="0" name=""/>
        <dsp:cNvSpPr/>
      </dsp:nvSpPr>
      <dsp:spPr>
        <a:xfrm>
          <a:off x="207470" y="6637"/>
          <a:ext cx="2552275" cy="1531365"/>
        </a:xfrm>
        <a:prstGeom prst="rect">
          <a:avLst/>
        </a:prstGeom>
        <a:solidFill>
          <a:schemeClr val="accent1">
            <a:shade val="80000"/>
            <a:hueOff val="48115"/>
            <a:satOff val="-19932"/>
            <a:lumOff val="1543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Financed from the revenues of the </a:t>
          </a:r>
          <a:r>
            <a:rPr lang="en-US" sz="1600" kern="1200" dirty="0">
              <a:solidFill>
                <a:schemeClr val="accent5">
                  <a:lumMod val="60000"/>
                  <a:lumOff val="40000"/>
                </a:schemeClr>
              </a:solidFill>
            </a:rPr>
            <a:t>EU Emissions Trading System</a:t>
          </a:r>
          <a:endParaRPr lang="en-GB" sz="1600" kern="1200" dirty="0">
            <a:solidFill>
              <a:schemeClr val="accent5">
                <a:lumMod val="60000"/>
                <a:lumOff val="40000"/>
              </a:schemeClr>
            </a:solidFill>
          </a:endParaRPr>
        </a:p>
      </dsp:txBody>
      <dsp:txXfrm>
        <a:off x="207470" y="6637"/>
        <a:ext cx="2552275" cy="1531365"/>
      </dsp:txXfrm>
    </dsp:sp>
    <dsp:sp modelId="{B9D2DE91-7C04-4655-94F9-8562FB725F12}">
      <dsp:nvSpPr>
        <dsp:cNvPr id="0" name=""/>
        <dsp:cNvSpPr/>
      </dsp:nvSpPr>
      <dsp:spPr>
        <a:xfrm>
          <a:off x="3008338" y="1790601"/>
          <a:ext cx="2552275" cy="1531365"/>
        </a:xfrm>
        <a:prstGeom prst="rect">
          <a:avLst/>
        </a:prstGeom>
        <a:solidFill>
          <a:schemeClr val="accent1">
            <a:shade val="80000"/>
            <a:hueOff val="64154"/>
            <a:satOff val="-26575"/>
            <a:lumOff val="2057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accent5">
                  <a:lumMod val="60000"/>
                  <a:lumOff val="40000"/>
                </a:schemeClr>
              </a:solidFill>
            </a:rPr>
            <a:t>Up to 60%</a:t>
          </a:r>
          <a:r>
            <a:rPr lang="en-GB" sz="1600" kern="1200" dirty="0"/>
            <a:t> of grant disbursed during </a:t>
          </a:r>
          <a:r>
            <a:rPr lang="en-GB" sz="1600" b="1" kern="1200" dirty="0"/>
            <a:t>10-years </a:t>
          </a:r>
          <a:r>
            <a:rPr lang="en-GB" sz="1600" kern="1200" dirty="0"/>
            <a:t>operating period against GHG emission avoidance</a:t>
          </a:r>
        </a:p>
        <a:p>
          <a:pPr marL="0" lvl="0" indent="0" algn="ctr" defTabSz="711200">
            <a:lnSpc>
              <a:spcPct val="90000"/>
            </a:lnSpc>
            <a:spcBef>
              <a:spcPct val="0"/>
            </a:spcBef>
            <a:spcAft>
              <a:spcPct val="35000"/>
            </a:spcAft>
            <a:buNone/>
          </a:pPr>
          <a:r>
            <a:rPr lang="en-GB" sz="1600" kern="1200" dirty="0"/>
            <a:t>Small scale projects – shorter </a:t>
          </a:r>
          <a:r>
            <a:rPr lang="en-GB" sz="1600" b="1" kern="1200" dirty="0"/>
            <a:t>3-years</a:t>
          </a:r>
          <a:r>
            <a:rPr lang="en-GB" sz="1600" kern="1200" dirty="0"/>
            <a:t> period</a:t>
          </a:r>
        </a:p>
      </dsp:txBody>
      <dsp:txXfrm>
        <a:off x="3008338" y="1790601"/>
        <a:ext cx="2552275" cy="1531365"/>
      </dsp:txXfrm>
    </dsp:sp>
    <dsp:sp modelId="{0F4562C9-F37C-40B8-82D8-4DF5CF6B0845}">
      <dsp:nvSpPr>
        <dsp:cNvPr id="0" name=""/>
        <dsp:cNvSpPr/>
      </dsp:nvSpPr>
      <dsp:spPr>
        <a:xfrm>
          <a:off x="5815841" y="1790601"/>
          <a:ext cx="2552275" cy="1531365"/>
        </a:xfrm>
        <a:prstGeom prst="rect">
          <a:avLst/>
        </a:prstGeom>
        <a:solidFill>
          <a:schemeClr val="accent1">
            <a:shade val="80000"/>
            <a:hueOff val="80192"/>
            <a:satOff val="-33219"/>
            <a:lumOff val="257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accent5">
                  <a:lumMod val="60000"/>
                  <a:lumOff val="40000"/>
                </a:schemeClr>
              </a:solidFill>
            </a:rPr>
            <a:t>Annual calls </a:t>
          </a:r>
          <a:r>
            <a:rPr lang="en-GB" sz="1600" kern="1200" dirty="0"/>
            <a:t>for large-scale and </a:t>
          </a:r>
          <a:r>
            <a:rPr lang="en-GB" sz="1600" kern="1200" dirty="0">
              <a:solidFill>
                <a:schemeClr val="bg1"/>
              </a:solidFill>
            </a:rPr>
            <a:t>small-scale projects</a:t>
          </a:r>
          <a:endParaRPr lang="en-GB" sz="1600" kern="1200" dirty="0">
            <a:solidFill>
              <a:srgbClr val="FF0000"/>
            </a:solidFill>
          </a:endParaRPr>
        </a:p>
        <a:p>
          <a:pPr marL="0" lvl="0" indent="0" algn="ctr" defTabSz="711200">
            <a:lnSpc>
              <a:spcPct val="90000"/>
            </a:lnSpc>
            <a:spcBef>
              <a:spcPct val="0"/>
            </a:spcBef>
            <a:spcAft>
              <a:spcPct val="35000"/>
            </a:spcAft>
            <a:buNone/>
          </a:pPr>
          <a:endParaRPr lang="en-GB" sz="1600" kern="1200" dirty="0"/>
        </a:p>
      </dsp:txBody>
      <dsp:txXfrm>
        <a:off x="5815841" y="1790601"/>
        <a:ext cx="2552275" cy="1531365"/>
      </dsp:txXfrm>
    </dsp:sp>
    <dsp:sp modelId="{23ECF95B-0894-49D6-8338-D49DB44AAD92}">
      <dsp:nvSpPr>
        <dsp:cNvPr id="0" name=""/>
        <dsp:cNvSpPr/>
      </dsp:nvSpPr>
      <dsp:spPr>
        <a:xfrm>
          <a:off x="1604586" y="3577194"/>
          <a:ext cx="2552275" cy="1531365"/>
        </a:xfrm>
        <a:prstGeom prst="rect">
          <a:avLst/>
        </a:prstGeom>
        <a:solidFill>
          <a:schemeClr val="accent1">
            <a:shade val="80000"/>
            <a:hueOff val="96231"/>
            <a:satOff val="-39863"/>
            <a:lumOff val="308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accent5">
                  <a:lumMod val="60000"/>
                  <a:lumOff val="40000"/>
                </a:schemeClr>
              </a:solidFill>
            </a:rPr>
            <a:t>Single applicant or consortium</a:t>
          </a:r>
          <a:br>
            <a:rPr lang="en-GB" sz="1600" kern="1200" dirty="0"/>
          </a:br>
          <a:r>
            <a:rPr lang="en-GB" sz="1600" kern="1200" dirty="0"/>
            <a:t>Projects must be implemented in the EU, NO and IC</a:t>
          </a:r>
        </a:p>
      </dsp:txBody>
      <dsp:txXfrm>
        <a:off x="1604586" y="3577194"/>
        <a:ext cx="2552275" cy="1531365"/>
      </dsp:txXfrm>
    </dsp:sp>
    <dsp:sp modelId="{0D836AE5-197A-402F-91BC-F8C58C93528B}">
      <dsp:nvSpPr>
        <dsp:cNvPr id="0" name=""/>
        <dsp:cNvSpPr/>
      </dsp:nvSpPr>
      <dsp:spPr>
        <a:xfrm>
          <a:off x="4412089" y="3577194"/>
          <a:ext cx="2552275" cy="1531365"/>
        </a:xfrm>
        <a:prstGeom prst="rect">
          <a:avLst/>
        </a:prstGeom>
        <a:solidFill>
          <a:schemeClr val="accent1">
            <a:shade val="80000"/>
            <a:hueOff val="112269"/>
            <a:satOff val="-46507"/>
            <a:lumOff val="3601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Project development assistance</a:t>
          </a:r>
        </a:p>
      </dsp:txBody>
      <dsp:txXfrm>
        <a:off x="4412089" y="3577194"/>
        <a:ext cx="2552275" cy="1531365"/>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39EFE-0303-44F6-9A16-FD3B5E015DB1}" type="datetimeFigureOut">
              <a:rPr lang="en-GB" smtClean="0"/>
              <a:t>21/12/2021</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F04766-77AF-4EBE-9704-229FD5F6AD6A}" type="slidenum">
              <a:rPr lang="en-GB" smtClean="0"/>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926D1-0013-4A80-B64E-9D824EE65210}" type="datetimeFigureOut">
              <a:rPr lang="en-GB" smtClean="0"/>
              <a:t>21/12/2021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F2995-AB43-4B7C-B8CD-9DC7C3692A9C}" type="slidenum">
              <a:rPr lang="en-GB" smtClean="0"/>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Innovation Fund (IF) is one of the EU funding instruments tangibly supporting the vision for climate neutral Europe by 2050. </a:t>
            </a:r>
          </a:p>
          <a:p>
            <a:pPr marL="171450" indent="-171450">
              <a:buFont typeface="Arial" panose="020B0604020202020204" pitchFamily="34" charset="0"/>
              <a:buChar char="•"/>
            </a:pPr>
            <a:r>
              <a:rPr lang="en-US" dirty="0"/>
              <a:t>It is one of the world’s largest funding programmes for demonstration of innovative low-carbon technologies.</a:t>
            </a:r>
          </a:p>
          <a:p>
            <a:pPr marL="171450" indent="-171450">
              <a:buFont typeface="Arial" panose="020B0604020202020204" pitchFamily="34" charset="0"/>
              <a:buChar char="•"/>
            </a:pPr>
            <a:r>
              <a:rPr lang="en-US" dirty="0"/>
              <a:t>IF</a:t>
            </a:r>
            <a:r>
              <a:rPr lang="en-US" baseline="0" dirty="0"/>
              <a:t> </a:t>
            </a:r>
            <a:r>
              <a:rPr lang="en-US" dirty="0"/>
              <a:t>aims</a:t>
            </a:r>
            <a:r>
              <a:rPr lang="en-US" baseline="0" dirty="0"/>
              <a:t> to support projects that have already tested innovative technologies that reduce GHG emissions at lower technology readiness level such as pilots, often with support from EU or national </a:t>
            </a:r>
            <a:r>
              <a:rPr lang="en-US" dirty="0"/>
              <a:t>research programmes</a:t>
            </a:r>
            <a:r>
              <a:rPr lang="en-US" baseline="0" dirty="0"/>
              <a:t> in their last step before </a:t>
            </a:r>
            <a:r>
              <a:rPr lang="en-US" baseline="0" dirty="0" err="1"/>
              <a:t>commercialistions</a:t>
            </a:r>
            <a:r>
              <a:rPr lang="en-US" baseline="0" dirty="0"/>
              <a:t>. </a:t>
            </a:r>
          </a:p>
          <a:p>
            <a:pPr marL="171450" indent="-171450">
              <a:buFont typeface="Arial" panose="020B0604020202020204" pitchFamily="34" charset="0"/>
              <a:buChar char="•"/>
            </a:pPr>
            <a:r>
              <a:rPr lang="en-US" baseline="0" dirty="0"/>
              <a:t>The eligible sectors are on the slide. Energy intensive industries are those that are covered by Annex I of the ETS Directive.</a:t>
            </a:r>
            <a:endParaRPr lang="en-US" dirty="0"/>
          </a:p>
          <a:p>
            <a:pPr marL="171450" indent="-171450">
              <a:buFont typeface="Arial" panose="020B0604020202020204" pitchFamily="34" charset="0"/>
              <a:buChar char="•"/>
            </a:pPr>
            <a:r>
              <a:rPr lang="en-US" dirty="0"/>
              <a:t>IF helps create the right financial incentives for projects to invest now in the next generation of technologies needed for the EU’s low-carbon transition.</a:t>
            </a:r>
          </a:p>
          <a:p>
            <a:pPr marL="171450" indent="-171450">
              <a:buFont typeface="Arial" panose="020B0604020202020204" pitchFamily="34" charset="0"/>
              <a:buChar char="•"/>
            </a:pPr>
            <a:r>
              <a:rPr lang="en-US" dirty="0"/>
              <a:t>It boosts growth and competitiveness by empowering EU companies with a first-mover advantage to become global technology leaders.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9CF2995-AB43-4B7C-B8CD-9DC7C3692A9C}" type="slidenum">
              <a:rPr lang="en-GB" smtClean="0"/>
              <a:t>1</a:t>
            </a:fld>
            <a:endParaRPr lang="en-GB"/>
          </a:p>
        </p:txBody>
      </p:sp>
    </p:spTree>
    <p:extLst>
      <p:ext uri="{BB962C8B-B14F-4D97-AF65-F5344CB8AC3E}">
        <p14:creationId xmlns:p14="http://schemas.microsoft.com/office/powerpoint/2010/main" val="1227315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100" dirty="0">
                <a:latin typeface="+mn-lt"/>
                <a:cs typeface="Arial" panose="020B0604020202020204" pitchFamily="34" charset="0"/>
              </a:rPr>
              <a:t>The revenues for the Innovation Fund come from the auctioning of 450 million EU Emissions Trading System allowances from 2020 to 2030, as well as any unspent funds coming from the NER300 </a:t>
            </a:r>
            <a:r>
              <a:rPr lang="en-US" sz="1100" dirty="0" err="1">
                <a:latin typeface="+mn-lt"/>
                <a:cs typeface="Arial" panose="020B0604020202020204" pitchFamily="34" charset="0"/>
              </a:rPr>
              <a:t>programme</a:t>
            </a:r>
            <a:r>
              <a:rPr lang="en-US" sz="1100" dirty="0">
                <a:latin typeface="+mn-lt"/>
                <a:cs typeface="Arial" panose="020B0604020202020204" pitchFamily="34" charset="0"/>
              </a:rPr>
              <a:t>.</a:t>
            </a:r>
            <a:r>
              <a:rPr lang="en-GB" sz="1100" kern="1200" baseline="0" dirty="0">
                <a:solidFill>
                  <a:schemeClr val="tx1"/>
                </a:solidFill>
                <a:effectLst/>
                <a:latin typeface="+mn-lt"/>
                <a:ea typeface="+mn-ea"/>
                <a:cs typeface="Arial" panose="020B0604020202020204" pitchFamily="34" charset="0"/>
              </a:rPr>
              <a:t> B</a:t>
            </a:r>
            <a:r>
              <a:rPr lang="en-GB" sz="1100" kern="1200" dirty="0">
                <a:solidFill>
                  <a:schemeClr val="tx1"/>
                </a:solidFill>
                <a:effectLst/>
                <a:latin typeface="+mn-lt"/>
                <a:ea typeface="+mn-ea"/>
                <a:cs typeface="Arial" panose="020B0604020202020204" pitchFamily="34" charset="0"/>
              </a:rPr>
              <a:t>ased on a carbon price of EUR 50, the Innovation Fund amounts to EUR 25 billion of support over 10 years.</a:t>
            </a:r>
            <a:r>
              <a:rPr lang="en-GB" sz="1100" kern="1200" baseline="0" dirty="0">
                <a:solidFill>
                  <a:schemeClr val="tx1"/>
                </a:solidFill>
                <a:effectLst/>
                <a:latin typeface="+mn-lt"/>
                <a:ea typeface="+mn-ea"/>
                <a:cs typeface="Arial" panose="020B0604020202020204" pitchFamily="34" charset="0"/>
              </a:rPr>
              <a:t> </a:t>
            </a:r>
          </a:p>
          <a:p>
            <a:pPr marL="628650" lvl="1" indent="-171450">
              <a:buFont typeface="Arial" panose="020B0604020202020204" pitchFamily="34" charset="0"/>
              <a:buChar char="•"/>
            </a:pPr>
            <a:r>
              <a:rPr lang="en-GB" sz="1100" kern="1200" dirty="0">
                <a:solidFill>
                  <a:schemeClr val="tx1"/>
                </a:solidFill>
                <a:effectLst/>
                <a:latin typeface="+mn-lt"/>
                <a:ea typeface="+mn-ea"/>
                <a:cs typeface="Arial" panose="020B0604020202020204" pitchFamily="34" charset="0"/>
              </a:rPr>
              <a:t>As part of the package of legislative proposals to deliver the European Green Deal, the proposal for a revised EU ETS Directive </a:t>
            </a:r>
            <a:r>
              <a:rPr lang="en-US" sz="1100" kern="1200" dirty="0">
                <a:solidFill>
                  <a:schemeClr val="tx1"/>
                </a:solidFill>
                <a:effectLst/>
                <a:latin typeface="+mn-lt"/>
                <a:ea typeface="+mn-ea"/>
                <a:cs typeface="Arial" panose="020B0604020202020204" pitchFamily="34" charset="0"/>
              </a:rPr>
              <a:t>could increase the number of allowances financing</a:t>
            </a:r>
            <a:r>
              <a:rPr lang="en-US" sz="1100" kern="1200" baseline="0" dirty="0">
                <a:solidFill>
                  <a:schemeClr val="tx1"/>
                </a:solidFill>
                <a:effectLst/>
                <a:latin typeface="+mn-lt"/>
                <a:ea typeface="+mn-ea"/>
                <a:cs typeface="Arial" panose="020B0604020202020204" pitchFamily="34" charset="0"/>
              </a:rPr>
              <a:t> the Fund by 200 million, which could</a:t>
            </a:r>
            <a:r>
              <a:rPr lang="en-US" sz="1100" kern="1200" dirty="0">
                <a:solidFill>
                  <a:schemeClr val="tx1"/>
                </a:solidFill>
                <a:effectLst/>
                <a:latin typeface="+mn-lt"/>
                <a:ea typeface="+mn-ea"/>
                <a:cs typeface="Arial" panose="020B0604020202020204" pitchFamily="34" charset="0"/>
              </a:rPr>
              <a:t> bring the Innovation Fund to up to EUR 47 billion (carbon price EUR 50).</a:t>
            </a:r>
          </a:p>
          <a:p>
            <a:pPr marL="628650" lvl="1" indent="-171450">
              <a:buFont typeface="Arial" panose="020B0604020202020204" pitchFamily="34" charset="0"/>
              <a:buChar char="•"/>
            </a:pPr>
            <a:endParaRPr lang="en-US" sz="1100" kern="1200" dirty="0">
              <a:solidFill>
                <a:schemeClr val="tx1"/>
              </a:solidFill>
              <a:effectLst/>
              <a:latin typeface="+mn-lt"/>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100" kern="1200" baseline="0" dirty="0">
                <a:solidFill>
                  <a:schemeClr val="tx1"/>
                </a:solidFill>
                <a:effectLst/>
                <a:latin typeface="+mn-lt"/>
                <a:ea typeface="+mn-ea"/>
                <a:cs typeface="+mn-cs"/>
              </a:rPr>
              <a:t>IF can cover up to 60% of the relevant costs, i.e. the additional costs linked to the innovation. </a:t>
            </a:r>
            <a:r>
              <a:rPr lang="en-GB" sz="1100" kern="1200" dirty="0">
                <a:solidFill>
                  <a:schemeClr val="tx1"/>
                </a:solidFill>
                <a:effectLst/>
                <a:latin typeface="+mn-lt"/>
                <a:ea typeface="+mn-ea"/>
                <a:cs typeface="+mn-cs"/>
              </a:rPr>
              <a:t>Synergies with other EU programmes</a:t>
            </a:r>
            <a:r>
              <a:rPr lang="en-GB" sz="1100" kern="1200" baseline="0" dirty="0">
                <a:solidFill>
                  <a:schemeClr val="tx1"/>
                </a:solidFill>
                <a:effectLst/>
                <a:latin typeface="+mn-lt"/>
                <a:ea typeface="+mn-ea"/>
                <a:cs typeface="+mn-cs"/>
              </a:rPr>
              <a:t>, as well as </a:t>
            </a:r>
            <a:r>
              <a:rPr lang="en-GB" sz="1100" kern="1200" dirty="0">
                <a:solidFill>
                  <a:schemeClr val="tx1"/>
                </a:solidFill>
                <a:effectLst/>
                <a:latin typeface="+mn-lt"/>
                <a:ea typeface="+mn-ea"/>
                <a:cs typeface="+mn-cs"/>
              </a:rPr>
              <a:t>national programmes are crucial. That is why actors are encouraged to </a:t>
            </a:r>
            <a:r>
              <a:rPr lang="en-IE" sz="1100" kern="1200" dirty="0">
                <a:solidFill>
                  <a:schemeClr val="tx1"/>
                </a:solidFill>
                <a:effectLst/>
                <a:latin typeface="+mn-lt"/>
                <a:ea typeface="+mn-ea"/>
                <a:cs typeface="+mn-cs"/>
              </a:rPr>
              <a:t>use other programmes granting funds</a:t>
            </a:r>
            <a:r>
              <a:rPr lang="en-IE" sz="1100" kern="1200" baseline="0" dirty="0">
                <a:solidFill>
                  <a:schemeClr val="tx1"/>
                </a:solidFill>
                <a:effectLst/>
                <a:latin typeface="+mn-lt"/>
                <a:ea typeface="+mn-ea"/>
                <a:cs typeface="+mn-cs"/>
              </a:rPr>
              <a:t> in combination with the Innovation Fund to cover 100% of the relevant costs. </a:t>
            </a:r>
            <a:endParaRPr lang="en-US" sz="1100" kern="1200" dirty="0">
              <a:solidFill>
                <a:schemeClr val="tx1"/>
              </a:solidFill>
              <a:effectLst/>
              <a:latin typeface="+mn-lt"/>
              <a:ea typeface="+mn-ea"/>
              <a:cs typeface="+mn-cs"/>
            </a:endParaRPr>
          </a:p>
          <a:p>
            <a:pPr marL="628650" lvl="1" indent="-171450">
              <a:buFont typeface="Arial" panose="020B0604020202020204" pitchFamily="34" charset="0"/>
              <a:buChar char="•"/>
            </a:pPr>
            <a:endParaRPr lang="en-US" sz="1100" kern="1200" dirty="0">
              <a:solidFill>
                <a:schemeClr val="tx1"/>
              </a:solidFill>
              <a:effectLst/>
              <a:latin typeface="+mn-lt"/>
              <a:ea typeface="+mn-ea"/>
              <a:cs typeface="Arial" panose="020B0604020202020204" pitchFamily="34" charset="0"/>
            </a:endParaRPr>
          </a:p>
          <a:p>
            <a:pPr marL="171450" indent="-171450">
              <a:buFont typeface="Arial" panose="020B0604020202020204" pitchFamily="34" charset="0"/>
              <a:buChar char="•"/>
            </a:pPr>
            <a:r>
              <a:rPr lang="en-GB" sz="1000" kern="1200" dirty="0">
                <a:solidFill>
                  <a:schemeClr val="tx1"/>
                </a:solidFill>
                <a:effectLst/>
                <a:latin typeface="+mn-lt"/>
                <a:ea typeface="+mn-ea"/>
                <a:cs typeface="Arial" panose="020B0604020202020204" pitchFamily="34" charset="0"/>
              </a:rPr>
              <a:t>The first (2020) calls for proposals for large-scale and small-scale projects have been completed:</a:t>
            </a:r>
          </a:p>
          <a:p>
            <a:pPr marL="628650" lvl="1" indent="-171450">
              <a:buFont typeface="Arial" panose="020B0604020202020204" pitchFamily="34" charset="0"/>
              <a:buChar char="•"/>
            </a:pPr>
            <a:r>
              <a:rPr lang="en-GB" sz="1100" b="0" kern="1200" dirty="0">
                <a:solidFill>
                  <a:schemeClr val="tx1"/>
                </a:solidFill>
                <a:effectLst/>
                <a:latin typeface="+mn-lt"/>
                <a:ea typeface="+mn-ea"/>
                <a:cs typeface="Arial" panose="020B0604020202020204" pitchFamily="34" charset="0"/>
              </a:rPr>
              <a:t>7 projects for over EUR 1 billion have been selected under </a:t>
            </a:r>
            <a:r>
              <a:rPr lang="en-GB" sz="1100" b="1" kern="1200" dirty="0">
                <a:solidFill>
                  <a:schemeClr val="tx1"/>
                </a:solidFill>
                <a:effectLst/>
                <a:latin typeface="+mn-lt"/>
                <a:ea typeface="+mn-ea"/>
                <a:cs typeface="Arial" panose="020B0604020202020204" pitchFamily="34" charset="0"/>
              </a:rPr>
              <a:t>the first</a:t>
            </a:r>
            <a:r>
              <a:rPr lang="en-GB" sz="1100" b="1" kern="1200" baseline="0" dirty="0">
                <a:solidFill>
                  <a:schemeClr val="tx1"/>
                </a:solidFill>
                <a:effectLst/>
                <a:latin typeface="+mn-lt"/>
                <a:ea typeface="+mn-ea"/>
                <a:cs typeface="Arial" panose="020B0604020202020204" pitchFamily="34" charset="0"/>
              </a:rPr>
              <a:t> large-scale projects call. </a:t>
            </a:r>
            <a:r>
              <a:rPr lang="en-GB" sz="1100" b="0" kern="1200" baseline="0" dirty="0">
                <a:solidFill>
                  <a:schemeClr val="tx1"/>
                </a:solidFill>
                <a:effectLst/>
                <a:latin typeface="+mn-lt"/>
                <a:ea typeface="+mn-ea"/>
                <a:cs typeface="Arial" panose="020B0604020202020204" pitchFamily="34" charset="0"/>
              </a:rPr>
              <a:t>This call </a:t>
            </a:r>
            <a:r>
              <a:rPr lang="en-GB" sz="1100" kern="1200" dirty="0">
                <a:solidFill>
                  <a:schemeClr val="tx1"/>
                </a:solidFill>
                <a:effectLst/>
                <a:latin typeface="+mn-lt"/>
                <a:ea typeface="+mn-ea"/>
                <a:cs typeface="Arial" panose="020B0604020202020204" pitchFamily="34" charset="0"/>
              </a:rPr>
              <a:t>witnessed very positive response from the market: 311 applications asking for a total of EUR 21.7 billion, and covering projects to be implemented in all EU Member States, Iceland and Norway. 117 of these</a:t>
            </a:r>
            <a:r>
              <a:rPr lang="en-GB" sz="1100" kern="1200" baseline="0" dirty="0">
                <a:solidFill>
                  <a:schemeClr val="tx1"/>
                </a:solidFill>
                <a:effectLst/>
                <a:latin typeface="+mn-lt"/>
                <a:ea typeface="+mn-ea"/>
                <a:cs typeface="Arial" panose="020B0604020202020204" pitchFamily="34" charset="0"/>
              </a:rPr>
              <a:t> proposals were evaluated as meeting all thresholds, demonstrating important project pipeline. </a:t>
            </a:r>
            <a:r>
              <a:rPr lang="en-GB" sz="1100" kern="1200" dirty="0">
                <a:solidFill>
                  <a:schemeClr val="tx1"/>
                </a:solidFill>
                <a:effectLst/>
                <a:latin typeface="+mn-lt"/>
                <a:ea typeface="+mn-ea"/>
                <a:cs typeface="Arial" panose="020B0604020202020204" pitchFamily="34" charset="0"/>
              </a:rPr>
              <a:t>In addition, 15 promising but not sufficiently mature projects have been awarded a total of EUR 4.4 million in Project Development Assistance through the European Investment Bank.</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kern="1200" dirty="0">
                <a:solidFill>
                  <a:schemeClr val="tx1"/>
                </a:solidFill>
                <a:effectLst/>
                <a:latin typeface="+mn-lt"/>
                <a:ea typeface="+mn-ea"/>
                <a:cs typeface="Arial" panose="020B0604020202020204" pitchFamily="34" charset="0"/>
              </a:rPr>
              <a:t>The first small-scale projects call </a:t>
            </a:r>
            <a:r>
              <a:rPr lang="en-GB" sz="1100" kern="1200" dirty="0">
                <a:solidFill>
                  <a:schemeClr val="tx1"/>
                </a:solidFill>
                <a:effectLst/>
                <a:latin typeface="+mn-lt"/>
                <a:ea typeface="+mn-ea"/>
                <a:cs typeface="Arial" panose="020B0604020202020204" pitchFamily="34" charset="0"/>
              </a:rPr>
              <a:t>has led to 30 awarded projects in 13 EU Member States, Iceland and Norway. The total of EUR 109 million in grants was awarded in Q4 2021. The projects cover a wide range of sectors, including hydrogen, renewable energy, energy storage and carbon capture, use and storage.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540F60-8A86-4272-89DB-C08BFD986014}"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0128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59CF2995-AB43-4B7C-B8CD-9DC7C3692A9C}" type="slidenum">
              <a:rPr lang="en-GB" smtClean="0"/>
              <a:t>3</a:t>
            </a:fld>
            <a:endParaRPr lang="en-GB"/>
          </a:p>
        </p:txBody>
      </p:sp>
    </p:spTree>
    <p:extLst>
      <p:ext uri="{BB962C8B-B14F-4D97-AF65-F5344CB8AC3E}">
        <p14:creationId xmlns:p14="http://schemas.microsoft.com/office/powerpoint/2010/main" val="15341140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39921833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3pPr>
              <a:spcBef>
                <a:spcPts val="0"/>
              </a:spcBef>
              <a:defRPr/>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402250" y="1825625"/>
            <a:ext cx="5328000" cy="3906435"/>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lstStyle/>
          <a:p>
            <a:fld id="{F46C79FD-C571-418B-AB0F-5EE936C85276}" type="slidenum">
              <a:rPr lang="en-GB" smtClean="0"/>
              <a:t>‹#›</a:t>
            </a:fld>
            <a:endParaRPr lang="en-GB"/>
          </a:p>
        </p:txBody>
      </p:sp>
      <p:cxnSp>
        <p:nvCxnSpPr>
          <p:cNvPr id="10" name="Straight Connector 9"/>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124677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6"/>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9" name="Content Placeholder 2"/>
          <p:cNvSpPr>
            <a:spLocks noGrp="1"/>
          </p:cNvSpPr>
          <p:nvPr>
            <p:ph sz="half" idx="13"/>
          </p:nvPr>
        </p:nvSpPr>
        <p:spPr>
          <a:xfrm>
            <a:off x="4604979" y="1825625"/>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p:cNvSpPr>
            <a:spLocks noGrp="1"/>
          </p:cNvSpPr>
          <p:nvPr>
            <p:ph sz="half" idx="14"/>
          </p:nvPr>
        </p:nvSpPr>
        <p:spPr>
          <a:xfrm>
            <a:off x="8371761" y="1825625"/>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207101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097331"/>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72200" y="1681163"/>
            <a:ext cx="5183188" cy="823912"/>
          </a:xfrm>
          <a:noFill/>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097331"/>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laceholder 8"/>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742694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1484301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59635" y="-59635"/>
            <a:ext cx="6155635" cy="6983896"/>
          </a:xfrm>
          <a:solidFill>
            <a:schemeClr val="bg2"/>
          </a:solidFill>
          <a:ln w="28575">
            <a:solidFill>
              <a:schemeClr val="accent5"/>
            </a:solidFill>
          </a:ln>
        </p:spPr>
        <p:txBody>
          <a:bodyPr/>
          <a:lstStyle/>
          <a:p>
            <a:r>
              <a:rPr lang="en-US"/>
              <a:t>Click icon to add picture</a:t>
            </a:r>
            <a:endParaRPr lang="en-GB" dirty="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9447" y="743802"/>
            <a:ext cx="544923" cy="544923"/>
          </a:xfrm>
          <a:prstGeom prst="rect">
            <a:avLst/>
          </a:prstGeom>
        </p:spPr>
      </p:pic>
      <p:sp>
        <p:nvSpPr>
          <p:cNvPr id="3" name="Content Placeholder 2"/>
          <p:cNvSpPr>
            <a:spLocks noGrp="1"/>
          </p:cNvSpPr>
          <p:nvPr>
            <p:ph idx="1"/>
          </p:nvPr>
        </p:nvSpPr>
        <p:spPr>
          <a:xfrm>
            <a:off x="3538331" y="1992572"/>
            <a:ext cx="8226040" cy="3616657"/>
          </a:xfr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US"/>
              <a:t>Edit Master text styles</a:t>
            </a:r>
          </a:p>
        </p:txBody>
      </p:sp>
    </p:spTree>
    <p:extLst>
      <p:ext uri="{BB962C8B-B14F-4D97-AF65-F5344CB8AC3E}">
        <p14:creationId xmlns:p14="http://schemas.microsoft.com/office/powerpoint/2010/main" val="1784062935"/>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7056" y="1825625"/>
            <a:ext cx="4926841" cy="3769957"/>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F46C79FD-C571-418B-AB0F-5EE936C85276}" type="slidenum">
              <a:rPr lang="en-GB" smtClean="0"/>
              <a:t>‹#›</a:t>
            </a:fld>
            <a:endParaRPr lang="en-GB"/>
          </a:p>
        </p:txBody>
      </p:sp>
      <p:sp>
        <p:nvSpPr>
          <p:cNvPr id="10" name="Title Placeholder 1"/>
          <p:cNvSpPr>
            <a:spLocks noGrp="1"/>
          </p:cNvSpPr>
          <p:nvPr>
            <p:ph type="title"/>
          </p:nvPr>
        </p:nvSpPr>
        <p:spPr>
          <a:xfrm>
            <a:off x="6817056" y="482860"/>
            <a:ext cx="4669266"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7" name="Picture Placeholder 4"/>
          <p:cNvSpPr>
            <a:spLocks noGrp="1"/>
          </p:cNvSpPr>
          <p:nvPr>
            <p:ph type="pic" sz="quarter" idx="13"/>
          </p:nvPr>
        </p:nvSpPr>
        <p:spPr>
          <a:xfrm>
            <a:off x="-46383" y="-46383"/>
            <a:ext cx="6142383" cy="6964017"/>
          </a:xfrm>
          <a:solidFill>
            <a:schemeClr val="bg2"/>
          </a:solidFill>
          <a:ln w="28575">
            <a:solidFill>
              <a:schemeClr val="accent5"/>
            </a:solidFill>
          </a:ln>
        </p:spPr>
        <p:txBody>
          <a:bodyPr/>
          <a:lstStyle/>
          <a:p>
            <a:r>
              <a:rPr lang="en-US"/>
              <a:t>Click icon to add picture</a:t>
            </a:r>
            <a:endParaRPr lang="en-GB" dirty="0"/>
          </a:p>
        </p:txBody>
      </p:sp>
    </p:spTree>
    <p:extLst>
      <p:ext uri="{BB962C8B-B14F-4D97-AF65-F5344CB8AC3E}">
        <p14:creationId xmlns:p14="http://schemas.microsoft.com/office/powerpoint/2010/main" val="369203447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Picture Placeholder 2"/>
          <p:cNvSpPr>
            <a:spLocks noGrp="1"/>
          </p:cNvSpPr>
          <p:nvPr>
            <p:ph type="pic" sz="quarter" idx="13"/>
          </p:nvPr>
        </p:nvSpPr>
        <p:spPr>
          <a:xfrm>
            <a:off x="970722" y="2284667"/>
            <a:ext cx="3141663" cy="2090737"/>
          </a:xfrm>
          <a:solidFill>
            <a:schemeClr val="bg2"/>
          </a:solidFill>
        </p:spPr>
        <p:txBody>
          <a:bodyPr/>
          <a:lstStyle/>
          <a:p>
            <a:r>
              <a:rPr lang="en-US"/>
              <a:t>Click icon to add picture</a:t>
            </a:r>
            <a:endParaRPr lang="en-GB"/>
          </a:p>
        </p:txBody>
      </p:sp>
      <p:sp>
        <p:nvSpPr>
          <p:cNvPr id="11" name="Picture Placeholder 2"/>
          <p:cNvSpPr>
            <a:spLocks noGrp="1"/>
          </p:cNvSpPr>
          <p:nvPr>
            <p:ph type="pic" sz="quarter" idx="14"/>
          </p:nvPr>
        </p:nvSpPr>
        <p:spPr>
          <a:xfrm>
            <a:off x="7901451" y="2284668"/>
            <a:ext cx="3141663" cy="2090737"/>
          </a:xfrm>
          <a:solidFill>
            <a:schemeClr val="bg2"/>
          </a:solidFill>
        </p:spPr>
        <p:txBody>
          <a:bodyPr/>
          <a:lstStyle/>
          <a:p>
            <a:r>
              <a:rPr lang="en-US"/>
              <a:t>Click icon to add picture</a:t>
            </a:r>
            <a:endParaRPr lang="en-GB"/>
          </a:p>
        </p:txBody>
      </p:sp>
      <p:sp>
        <p:nvSpPr>
          <p:cNvPr id="12" name="Picture Placeholder 2"/>
          <p:cNvSpPr>
            <a:spLocks noGrp="1"/>
          </p:cNvSpPr>
          <p:nvPr>
            <p:ph type="pic" sz="quarter" idx="15"/>
          </p:nvPr>
        </p:nvSpPr>
        <p:spPr>
          <a:xfrm>
            <a:off x="4436086" y="2284667"/>
            <a:ext cx="3141663" cy="2090737"/>
          </a:xfrm>
          <a:solidFill>
            <a:schemeClr val="bg2"/>
          </a:solidFill>
        </p:spPr>
        <p:txBody>
          <a:bodyPr/>
          <a:lstStyle/>
          <a:p>
            <a:r>
              <a:rPr lang="en-US"/>
              <a:t>Click icon to add picture</a:t>
            </a:r>
            <a:endParaRPr lang="en-GB"/>
          </a:p>
        </p:txBody>
      </p:sp>
      <p:sp>
        <p:nvSpPr>
          <p:cNvPr id="13" name="Text Placeholder 12"/>
          <p:cNvSpPr>
            <a:spLocks noGrp="1"/>
          </p:cNvSpPr>
          <p:nvPr>
            <p:ph type="body" sz="quarter" idx="16"/>
          </p:nvPr>
        </p:nvSpPr>
        <p:spPr>
          <a:xfrm>
            <a:off x="1206774" y="4038684"/>
            <a:ext cx="2669558" cy="1524235"/>
          </a:xfrm>
          <a:solidFill>
            <a:schemeClr val="bg1"/>
          </a:solidFill>
        </p:spPr>
        <p:txBody>
          <a:bodyPr tIns="90000"/>
          <a:lstStyle>
            <a:lvl1pPr marL="0" indent="0" algn="ctr">
              <a:buNone/>
              <a:defRPr sz="2000"/>
            </a:lvl1pPr>
          </a:lstStyle>
          <a:p>
            <a:pPr lvl="0"/>
            <a:r>
              <a:rPr lang="en-US"/>
              <a:t>Edit Master text styles</a:t>
            </a:r>
          </a:p>
        </p:txBody>
      </p:sp>
      <p:sp>
        <p:nvSpPr>
          <p:cNvPr id="15" name="Text Placeholder 12"/>
          <p:cNvSpPr>
            <a:spLocks noGrp="1"/>
          </p:cNvSpPr>
          <p:nvPr>
            <p:ph type="body" sz="quarter" idx="17"/>
          </p:nvPr>
        </p:nvSpPr>
        <p:spPr>
          <a:xfrm>
            <a:off x="4672139" y="4041944"/>
            <a:ext cx="2669558" cy="1524235"/>
          </a:xfrm>
          <a:solidFill>
            <a:schemeClr val="bg1"/>
          </a:solidFill>
        </p:spPr>
        <p:txBody>
          <a:bodyPr tIns="90000"/>
          <a:lstStyle>
            <a:lvl1pPr marL="0" indent="0" algn="ctr">
              <a:buNone/>
              <a:defRPr sz="2000"/>
            </a:lvl1pPr>
          </a:lstStyle>
          <a:p>
            <a:pPr lvl="0"/>
            <a:r>
              <a:rPr lang="en-US"/>
              <a:t>Edit Master text styles</a:t>
            </a:r>
          </a:p>
        </p:txBody>
      </p:sp>
      <p:sp>
        <p:nvSpPr>
          <p:cNvPr id="16" name="Text Placeholder 12"/>
          <p:cNvSpPr>
            <a:spLocks noGrp="1"/>
          </p:cNvSpPr>
          <p:nvPr>
            <p:ph type="body" sz="quarter" idx="18"/>
          </p:nvPr>
        </p:nvSpPr>
        <p:spPr>
          <a:xfrm>
            <a:off x="8137503" y="4037437"/>
            <a:ext cx="2669558" cy="1524235"/>
          </a:xfrm>
          <a:solidFill>
            <a:schemeClr val="bg1"/>
          </a:solidFill>
        </p:spPr>
        <p:txBody>
          <a:bodyPr tIns="90000"/>
          <a:lstStyle>
            <a:lvl1pPr marL="0" indent="0" algn="ctr">
              <a:buNone/>
              <a:defRPr sz="2000"/>
            </a:lvl1pPr>
          </a:lstStyle>
          <a:p>
            <a:pPr lvl="0"/>
            <a:r>
              <a:rPr lang="en-US"/>
              <a:t>Edit Master text styles</a:t>
            </a:r>
          </a:p>
        </p:txBody>
      </p:sp>
    </p:spTree>
    <p:extLst>
      <p:ext uri="{BB962C8B-B14F-4D97-AF65-F5344CB8AC3E}">
        <p14:creationId xmlns:p14="http://schemas.microsoft.com/office/powerpoint/2010/main" val="1780107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Picture Placeholder 2"/>
          <p:cNvSpPr>
            <a:spLocks noGrp="1"/>
          </p:cNvSpPr>
          <p:nvPr>
            <p:ph type="pic" sz="quarter" idx="13"/>
          </p:nvPr>
        </p:nvSpPr>
        <p:spPr>
          <a:xfrm>
            <a:off x="3713869" y="2159957"/>
            <a:ext cx="2461591" cy="1638158"/>
          </a:xfrm>
          <a:solidFill>
            <a:schemeClr val="bg2"/>
          </a:solidFill>
        </p:spPr>
        <p:txBody>
          <a:bodyPr/>
          <a:lstStyle/>
          <a:p>
            <a:r>
              <a:rPr lang="en-US"/>
              <a:t>Click icon to add picture</a:t>
            </a:r>
            <a:endParaRPr lang="en-GB"/>
          </a:p>
        </p:txBody>
      </p:sp>
      <p:sp>
        <p:nvSpPr>
          <p:cNvPr id="11" name="Picture Placeholder 2"/>
          <p:cNvSpPr>
            <a:spLocks noGrp="1"/>
          </p:cNvSpPr>
          <p:nvPr>
            <p:ph type="pic" sz="quarter" idx="14"/>
          </p:nvPr>
        </p:nvSpPr>
        <p:spPr>
          <a:xfrm>
            <a:off x="3713868" y="3968881"/>
            <a:ext cx="2461591" cy="1638158"/>
          </a:xfrm>
          <a:solidFill>
            <a:schemeClr val="bg2"/>
          </a:solidFill>
        </p:spPr>
        <p:txBody>
          <a:bodyPr/>
          <a:lstStyle/>
          <a:p>
            <a:r>
              <a:rPr lang="en-US"/>
              <a:t>Click icon to add picture</a:t>
            </a:r>
            <a:endParaRPr lang="en-GB"/>
          </a:p>
        </p:txBody>
      </p:sp>
      <p:sp>
        <p:nvSpPr>
          <p:cNvPr id="12" name="Picture Placeholder 2"/>
          <p:cNvSpPr>
            <a:spLocks noGrp="1"/>
          </p:cNvSpPr>
          <p:nvPr>
            <p:ph type="pic" sz="quarter" idx="15"/>
          </p:nvPr>
        </p:nvSpPr>
        <p:spPr>
          <a:xfrm>
            <a:off x="6324547" y="2159956"/>
            <a:ext cx="2461593" cy="1638159"/>
          </a:xfrm>
          <a:solidFill>
            <a:schemeClr val="bg2"/>
          </a:solidFill>
        </p:spPr>
        <p:txBody>
          <a:bodyPr/>
          <a:lstStyle/>
          <a:p>
            <a:r>
              <a:rPr lang="en-US"/>
              <a:t>Click icon to add picture</a:t>
            </a:r>
            <a:endParaRPr lang="en-GB"/>
          </a:p>
        </p:txBody>
      </p:sp>
      <p:sp>
        <p:nvSpPr>
          <p:cNvPr id="13" name="Text Placeholder 12"/>
          <p:cNvSpPr>
            <a:spLocks noGrp="1"/>
          </p:cNvSpPr>
          <p:nvPr>
            <p:ph type="body" sz="quarter" idx="16"/>
          </p:nvPr>
        </p:nvSpPr>
        <p:spPr>
          <a:xfrm>
            <a:off x="8935227" y="3968880"/>
            <a:ext cx="2520000" cy="1638158"/>
          </a:xfrm>
          <a:noFill/>
        </p:spPr>
        <p:txBody>
          <a:bodyPr tIns="90000"/>
          <a:lstStyle>
            <a:lvl1pPr marL="0" indent="0" algn="l">
              <a:buNone/>
              <a:defRPr sz="2000"/>
            </a:lvl1pPr>
          </a:lstStyle>
          <a:p>
            <a:pPr lvl="0"/>
            <a:r>
              <a:rPr lang="en-US"/>
              <a:t>Edit Master text styles</a:t>
            </a:r>
          </a:p>
        </p:txBody>
      </p:sp>
      <p:sp>
        <p:nvSpPr>
          <p:cNvPr id="16" name="Text Placeholder 12"/>
          <p:cNvSpPr>
            <a:spLocks noGrp="1"/>
          </p:cNvSpPr>
          <p:nvPr>
            <p:ph type="body" sz="quarter" idx="18"/>
          </p:nvPr>
        </p:nvSpPr>
        <p:spPr>
          <a:xfrm>
            <a:off x="1033617" y="2159957"/>
            <a:ext cx="2520000" cy="1638159"/>
          </a:xfrm>
          <a:noFill/>
        </p:spPr>
        <p:txBody>
          <a:bodyPr tIns="90000"/>
          <a:lstStyle>
            <a:lvl1pPr marL="0" indent="0" algn="r">
              <a:buNone/>
              <a:defRPr sz="2000"/>
            </a:lvl1pPr>
          </a:lstStyle>
          <a:p>
            <a:pPr lvl="0"/>
            <a:r>
              <a:rPr lang="en-US"/>
              <a:t>Edit Master text styles</a:t>
            </a:r>
          </a:p>
        </p:txBody>
      </p:sp>
      <p:sp>
        <p:nvSpPr>
          <p:cNvPr id="14" name="Picture Placeholder 2"/>
          <p:cNvSpPr>
            <a:spLocks noGrp="1"/>
          </p:cNvSpPr>
          <p:nvPr>
            <p:ph type="pic" sz="quarter" idx="19"/>
          </p:nvPr>
        </p:nvSpPr>
        <p:spPr>
          <a:xfrm>
            <a:off x="6324549" y="3968880"/>
            <a:ext cx="2461591" cy="1638158"/>
          </a:xfrm>
          <a:solidFill>
            <a:schemeClr val="bg2"/>
          </a:solidFill>
        </p:spPr>
        <p:txBody>
          <a:bodyPr/>
          <a:lstStyle/>
          <a:p>
            <a:r>
              <a:rPr lang="en-US"/>
              <a:t>Click icon to add picture</a:t>
            </a:r>
            <a:endParaRPr lang="en-GB"/>
          </a:p>
        </p:txBody>
      </p:sp>
      <p:sp>
        <p:nvSpPr>
          <p:cNvPr id="17" name="Text Placeholder 12"/>
          <p:cNvSpPr>
            <a:spLocks noGrp="1"/>
          </p:cNvSpPr>
          <p:nvPr>
            <p:ph type="body" sz="quarter" idx="20"/>
          </p:nvPr>
        </p:nvSpPr>
        <p:spPr>
          <a:xfrm>
            <a:off x="1033617" y="3968881"/>
            <a:ext cx="2520000" cy="1638158"/>
          </a:xfrm>
          <a:noFill/>
        </p:spPr>
        <p:txBody>
          <a:bodyPr tIns="90000"/>
          <a:lstStyle>
            <a:lvl1pPr marL="0" indent="0" algn="r">
              <a:buNone/>
              <a:defRPr sz="2000"/>
            </a:lvl1pPr>
          </a:lstStyle>
          <a:p>
            <a:pPr lvl="0"/>
            <a:r>
              <a:rPr lang="en-US"/>
              <a:t>Edit Master text styles</a:t>
            </a:r>
          </a:p>
        </p:txBody>
      </p:sp>
      <p:sp>
        <p:nvSpPr>
          <p:cNvPr id="18" name="Text Placeholder 12"/>
          <p:cNvSpPr>
            <a:spLocks noGrp="1"/>
          </p:cNvSpPr>
          <p:nvPr>
            <p:ph type="body" sz="quarter" idx="21"/>
          </p:nvPr>
        </p:nvSpPr>
        <p:spPr>
          <a:xfrm>
            <a:off x="8966322" y="2159956"/>
            <a:ext cx="2520000" cy="1638159"/>
          </a:xfrm>
          <a:noFill/>
        </p:spPr>
        <p:txBody>
          <a:bodyPr tIns="90000"/>
          <a:lstStyle>
            <a:lvl1pPr marL="0" indent="0" algn="l">
              <a:buNone/>
              <a:defRPr sz="2000"/>
            </a:lvl1pPr>
          </a:lstStyle>
          <a:p>
            <a:pPr lvl="0"/>
            <a:r>
              <a:rPr lang="en-US"/>
              <a:t>Edit Master text styles</a:t>
            </a:r>
          </a:p>
        </p:txBody>
      </p:sp>
    </p:spTree>
    <p:extLst>
      <p:ext uri="{BB962C8B-B14F-4D97-AF65-F5344CB8AC3E}">
        <p14:creationId xmlns:p14="http://schemas.microsoft.com/office/powerpoint/2010/main" val="3638556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0" y="0"/>
            <a:ext cx="12192000" cy="3429000"/>
          </a:xfrm>
          <a:solidFill>
            <a:schemeClr val="bg2"/>
          </a:solidFill>
        </p:spPr>
        <p:txBody>
          <a:bodyPr/>
          <a:lstStyle/>
          <a:p>
            <a:r>
              <a:rPr lang="en-US"/>
              <a:t>Click icon to add picture</a:t>
            </a:r>
            <a:endParaRPr lang="en-GB"/>
          </a:p>
        </p:txBody>
      </p:sp>
      <p:sp>
        <p:nvSpPr>
          <p:cNvPr id="2" name="Title 1"/>
          <p:cNvSpPr>
            <a:spLocks noGrp="1"/>
          </p:cNvSpPr>
          <p:nvPr>
            <p:ph type="title"/>
          </p:nvPr>
        </p:nvSpPr>
        <p:spPr>
          <a:xfrm>
            <a:off x="838200" y="2646643"/>
            <a:ext cx="10515600" cy="782357"/>
          </a:xfrm>
          <a:solidFill>
            <a:schemeClr val="bg1"/>
          </a:solidFill>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p>
            <a:fld id="{F46C79FD-C571-418B-AB0F-5EE936C85276}" type="slidenum">
              <a:rPr lang="en-GB" smtClean="0"/>
              <a:pPr/>
              <a:t>‹#›</a:t>
            </a:fld>
            <a:endParaRPr lang="en-GB" dirty="0"/>
          </a:p>
        </p:txBody>
      </p:sp>
      <p:sp>
        <p:nvSpPr>
          <p:cNvPr id="6" name="Text Placeholder 5"/>
          <p:cNvSpPr>
            <a:spLocks noGrp="1"/>
          </p:cNvSpPr>
          <p:nvPr>
            <p:ph type="body" sz="quarter" idx="14"/>
          </p:nvPr>
        </p:nvSpPr>
        <p:spPr>
          <a:xfrm>
            <a:off x="838200" y="3630613"/>
            <a:ext cx="10515600" cy="2035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136774602"/>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46C79FD-C571-418B-AB0F-5EE936C85276}" type="slidenum">
              <a:rPr lang="en-GB" smtClean="0"/>
              <a:t>‹#›</a:t>
            </a:fld>
            <a:endParaRPr lang="en-GB"/>
          </a:p>
        </p:txBody>
      </p:sp>
    </p:spTree>
    <p:extLst>
      <p:ext uri="{BB962C8B-B14F-4D97-AF65-F5344CB8AC3E}">
        <p14:creationId xmlns:p14="http://schemas.microsoft.com/office/powerpoint/2010/main" val="241411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850288"/>
            <a:ext cx="12192000" cy="5018345"/>
          </a:xfrm>
          <a:prstGeom prst="rect">
            <a:avLst/>
          </a:prstGeom>
        </p:spPr>
      </p:pic>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4"/>
            <a:ext cx="12192000" cy="28908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872647"/>
          </a:xfrm>
        </p:spPr>
        <p:txBody>
          <a:bodyPr anchor="t">
            <a:norm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3067468"/>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19" name="Text Placeholder 18"/>
          <p:cNvSpPr>
            <a:spLocks noGrp="1"/>
          </p:cNvSpPr>
          <p:nvPr>
            <p:ph type="body" sz="quarter" idx="13"/>
          </p:nvPr>
        </p:nvSpPr>
        <p:spPr>
          <a:xfrm>
            <a:off x="6096000" y="5783535"/>
            <a:ext cx="5040313" cy="528998"/>
          </a:xfrm>
        </p:spPr>
        <p:txBody>
          <a:bodyPr anchor="b" anchorCtr="0">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1069985829"/>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b="18319"/>
          <a:stretch/>
        </p:blipFill>
        <p:spPr>
          <a:xfrm>
            <a:off x="-9024" y="1880171"/>
            <a:ext cx="12201023" cy="4982966"/>
          </a:xfrm>
          <a:prstGeom prst="rect">
            <a:avLst/>
          </a:prstGeom>
        </p:spPr>
      </p:pic>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4"/>
            <a:ext cx="12192000" cy="2890800"/>
          </a:xfrm>
          <a:prstGeom prst="rect">
            <a:avLst/>
          </a:prstGeom>
          <a:solidFill>
            <a:srgbClr val="6AB5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872647"/>
          </a:xfrm>
        </p:spPr>
        <p:txBody>
          <a:bodyPr anchor="t">
            <a:norm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3067468"/>
            <a:ext cx="10065224" cy="897754"/>
          </a:xfrm>
          <a:prstGeom prst="rect">
            <a:avLst/>
          </a:prstGeo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3300957556"/>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38200" y="6131286"/>
            <a:ext cx="2743200" cy="365125"/>
          </a:xfrm>
          <a:prstGeom prst="rect">
            <a:avLst/>
          </a:prstGeom>
        </p:spPr>
        <p:txBody>
          <a:bodyPr>
            <a:noAutofit/>
          </a:bodyPr>
          <a:lstStyle/>
          <a:p>
            <a:fld id="{F46C79FD-C571-418B-AB0F-5EE936C85276}" type="slidenum">
              <a:rPr lang="en-GB" smtClean="0"/>
              <a:pPr/>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rgbClr val="6AB5AC"/>
                </a:solidFill>
              </a:defRPr>
            </a:lvl1pPr>
          </a:lstStyle>
          <a:p>
            <a:r>
              <a:rPr lang="en-US" dirty="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a:prstGeom prst="rect">
            <a:avLst/>
          </a:prstGeo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a:prstGeom prst="rect">
            <a:avLst/>
          </a:prstGeom>
        </p:spPr>
        <p:txBody>
          <a:bodyPr>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1553642815"/>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rgbClr val="6AB5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a:xfrm>
            <a:off x="838200" y="6131286"/>
            <a:ext cx="2743200" cy="365125"/>
          </a:xfrm>
          <a:prstGeom prst="rect">
            <a:avLst/>
          </a:prstGeom>
        </p:spPr>
        <p:txBody>
          <a:bodyPr>
            <a:noAutofit/>
          </a:bodyPr>
          <a:lstStyle/>
          <a:p>
            <a:fld id="{F46C79FD-C571-418B-AB0F-5EE936C85276}" type="slidenum">
              <a:rPr lang="en-GB" smtClean="0"/>
              <a:pPr/>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accent5"/>
                </a:solidFill>
              </a:defRPr>
            </a:lvl1pPr>
          </a:lstStyle>
          <a:p>
            <a:r>
              <a:rPr lang="en-US" dirty="0"/>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a:prstGeom prst="rect">
            <a:avLst/>
          </a:prstGeo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583576229"/>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9" name="Rectangle 5"/>
          <p:cNvSpPr/>
          <p:nvPr/>
        </p:nvSpPr>
        <p:spPr>
          <a:xfrm rot="10800000">
            <a:off x="-94759" y="27772"/>
            <a:ext cx="12344400" cy="2841552"/>
          </a:xfrm>
          <a:custGeom>
            <a:avLst/>
            <a:gdLst>
              <a:gd name="connsiteX0" fmla="*/ 0 w 12203141"/>
              <a:gd name="connsiteY0" fmla="*/ 0 h 5054600"/>
              <a:gd name="connsiteX1" fmla="*/ 12203141 w 12203141"/>
              <a:gd name="connsiteY1" fmla="*/ 0 h 5054600"/>
              <a:gd name="connsiteX2" fmla="*/ 12203141 w 12203141"/>
              <a:gd name="connsiteY2" fmla="*/ 5054600 h 5054600"/>
              <a:gd name="connsiteX3" fmla="*/ 0 w 12203141"/>
              <a:gd name="connsiteY3" fmla="*/ 5054600 h 5054600"/>
              <a:gd name="connsiteX4" fmla="*/ 0 w 12203141"/>
              <a:gd name="connsiteY4" fmla="*/ 0 h 5054600"/>
              <a:gd name="connsiteX0" fmla="*/ 0 w 12203141"/>
              <a:gd name="connsiteY0" fmla="*/ 0 h 5054600"/>
              <a:gd name="connsiteX1" fmla="*/ 12072512 w 12203141"/>
              <a:gd name="connsiteY1" fmla="*/ 1436914 h 5054600"/>
              <a:gd name="connsiteX2" fmla="*/ 12203141 w 12203141"/>
              <a:gd name="connsiteY2" fmla="*/ 5054600 h 5054600"/>
              <a:gd name="connsiteX3" fmla="*/ 0 w 12203141"/>
              <a:gd name="connsiteY3" fmla="*/ 5054600 h 5054600"/>
              <a:gd name="connsiteX4" fmla="*/ 0 w 12203141"/>
              <a:gd name="connsiteY4" fmla="*/ 0 h 5054600"/>
              <a:gd name="connsiteX0" fmla="*/ 0 w 12203141"/>
              <a:gd name="connsiteY0" fmla="*/ 0 h 5054600"/>
              <a:gd name="connsiteX1" fmla="*/ 12184480 w 12203141"/>
              <a:gd name="connsiteY1" fmla="*/ 1026367 h 5054600"/>
              <a:gd name="connsiteX2" fmla="*/ 12203141 w 12203141"/>
              <a:gd name="connsiteY2" fmla="*/ 5054600 h 5054600"/>
              <a:gd name="connsiteX3" fmla="*/ 0 w 12203141"/>
              <a:gd name="connsiteY3" fmla="*/ 5054600 h 5054600"/>
              <a:gd name="connsiteX4" fmla="*/ 0 w 12203141"/>
              <a:gd name="connsiteY4" fmla="*/ 0 h 5054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3141" h="5054600">
                <a:moveTo>
                  <a:pt x="0" y="0"/>
                </a:moveTo>
                <a:lnTo>
                  <a:pt x="12184480" y="1026367"/>
                </a:lnTo>
                <a:cubicBezTo>
                  <a:pt x="12190700" y="2369111"/>
                  <a:pt x="12196921" y="3711856"/>
                  <a:pt x="12203141" y="5054600"/>
                </a:cubicBezTo>
                <a:lnTo>
                  <a:pt x="0" y="5054600"/>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rot="10800000">
            <a:off x="-17508" y="2075201"/>
            <a:ext cx="12203141" cy="794124"/>
          </a:xfrm>
          <a:custGeom>
            <a:avLst/>
            <a:gdLst>
              <a:gd name="connsiteX0" fmla="*/ 0 w 12203141"/>
              <a:gd name="connsiteY0" fmla="*/ 0 h 1425645"/>
              <a:gd name="connsiteX1" fmla="*/ 12203141 w 12203141"/>
              <a:gd name="connsiteY1" fmla="*/ 1025595 h 1425645"/>
              <a:gd name="connsiteX2" fmla="*/ 12203141 w 12203141"/>
              <a:gd name="connsiteY2" fmla="*/ 1425645 h 1425645"/>
              <a:gd name="connsiteX3" fmla="*/ 1615 w 12203141"/>
              <a:gd name="connsiteY3" fmla="*/ 96907 h 1425645"/>
              <a:gd name="connsiteX4" fmla="*/ 0 w 12203141"/>
              <a:gd name="connsiteY4" fmla="*/ 0 h 14256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3141" h="1425645">
                <a:moveTo>
                  <a:pt x="0" y="0"/>
                </a:moveTo>
                <a:lnTo>
                  <a:pt x="12203141" y="1025595"/>
                </a:lnTo>
                <a:lnTo>
                  <a:pt x="12203141" y="1425645"/>
                </a:lnTo>
                <a:lnTo>
                  <a:pt x="1615" y="96907"/>
                </a:lnTo>
                <a:cubicBezTo>
                  <a:pt x="2259" y="73738"/>
                  <a:pt x="2902" y="50569"/>
                  <a:pt x="0" y="0"/>
                </a:cubicBezTo>
                <a:close/>
              </a:path>
            </a:pathLst>
          </a:custGeom>
          <a:solidFill>
            <a:srgbClr val="6AB5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A1CD3F"/>
              </a:solidFill>
            </a:endParaRPr>
          </a:p>
        </p:txBody>
      </p:sp>
      <p:cxnSp>
        <p:nvCxnSpPr>
          <p:cNvPr id="13" name="Straight Connector 12"/>
          <p:cNvCxnSpPr/>
          <p:nvPr userDrawn="1"/>
        </p:nvCxnSpPr>
        <p:spPr>
          <a:xfrm flipH="1">
            <a:off x="805912" y="0"/>
            <a:ext cx="32288" cy="207520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a:xfrm>
            <a:off x="1478636" y="2720796"/>
            <a:ext cx="2717800" cy="3378340"/>
          </a:xfrm>
          <a:prstGeom prst="rect">
            <a:avLst/>
          </a:prstGeom>
          <a:solidFill>
            <a:schemeClr val="bg1"/>
          </a:solidFill>
          <a:ln>
            <a:noFill/>
          </a:ln>
          <a:effectLst>
            <a:outerShdw blurRad="1905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userDrawn="1"/>
        </p:nvGrpSpPr>
        <p:grpSpPr>
          <a:xfrm>
            <a:off x="3242441" y="3037837"/>
            <a:ext cx="679276" cy="128324"/>
            <a:chOff x="1689100" y="5142176"/>
            <a:chExt cx="679276" cy="128324"/>
          </a:xfrm>
        </p:grpSpPr>
        <p:sp>
          <p:nvSpPr>
            <p:cNvPr id="18" name="Oval 17"/>
            <p:cNvSpPr/>
            <p:nvPr/>
          </p:nvSpPr>
          <p:spPr>
            <a:xfrm>
              <a:off x="1689100" y="5143500"/>
              <a:ext cx="127000" cy="127000"/>
            </a:xfrm>
            <a:prstGeom prst="ellips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2057284" y="5143500"/>
              <a:ext cx="127000" cy="127000"/>
            </a:xfrm>
            <a:prstGeom prst="ellips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2241376" y="5143500"/>
              <a:ext cx="127000" cy="127000"/>
            </a:xfrm>
            <a:prstGeom prst="ellips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1873192" y="5142176"/>
              <a:ext cx="127000" cy="127000"/>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Rectangle 21"/>
          <p:cNvSpPr/>
          <p:nvPr userDrawn="1"/>
        </p:nvSpPr>
        <p:spPr>
          <a:xfrm>
            <a:off x="4437620" y="2720796"/>
            <a:ext cx="2717800" cy="3378340"/>
          </a:xfrm>
          <a:prstGeom prst="rect">
            <a:avLst/>
          </a:prstGeom>
          <a:solidFill>
            <a:schemeClr val="bg1"/>
          </a:solidFill>
          <a:ln>
            <a:noFill/>
          </a:ln>
          <a:effectLst>
            <a:outerShdw blurRad="1905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p:cNvGrpSpPr/>
          <p:nvPr userDrawn="1"/>
        </p:nvGrpSpPr>
        <p:grpSpPr>
          <a:xfrm>
            <a:off x="6201425" y="3037837"/>
            <a:ext cx="679276" cy="128324"/>
            <a:chOff x="1689100" y="5142176"/>
            <a:chExt cx="679276" cy="128324"/>
          </a:xfrm>
        </p:grpSpPr>
        <p:sp>
          <p:nvSpPr>
            <p:cNvPr id="26" name="Oval 25"/>
            <p:cNvSpPr/>
            <p:nvPr/>
          </p:nvSpPr>
          <p:spPr>
            <a:xfrm>
              <a:off x="1689100" y="5143500"/>
              <a:ext cx="127000" cy="127000"/>
            </a:xfrm>
            <a:prstGeom prst="ellips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2057284" y="5143500"/>
              <a:ext cx="127000" cy="127000"/>
            </a:xfrm>
            <a:prstGeom prst="ellips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2241376" y="5143500"/>
              <a:ext cx="127000" cy="127000"/>
            </a:xfrm>
            <a:prstGeom prst="ellips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1873192" y="5142176"/>
              <a:ext cx="127000" cy="127000"/>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Rectangle 29"/>
          <p:cNvSpPr/>
          <p:nvPr userDrawn="1"/>
        </p:nvSpPr>
        <p:spPr>
          <a:xfrm>
            <a:off x="7396604" y="2720796"/>
            <a:ext cx="2717800" cy="3378340"/>
          </a:xfrm>
          <a:prstGeom prst="rect">
            <a:avLst/>
          </a:prstGeom>
          <a:solidFill>
            <a:schemeClr val="bg1"/>
          </a:solidFill>
          <a:ln>
            <a:noFill/>
          </a:ln>
          <a:effectLst>
            <a:outerShdw blurRad="1905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userDrawn="1"/>
        </p:nvGrpSpPr>
        <p:grpSpPr>
          <a:xfrm>
            <a:off x="9160409" y="3037837"/>
            <a:ext cx="679276" cy="128324"/>
            <a:chOff x="1689100" y="5142176"/>
            <a:chExt cx="679276" cy="128324"/>
          </a:xfrm>
        </p:grpSpPr>
        <p:sp>
          <p:nvSpPr>
            <p:cNvPr id="34" name="Oval 33"/>
            <p:cNvSpPr/>
            <p:nvPr/>
          </p:nvSpPr>
          <p:spPr>
            <a:xfrm>
              <a:off x="1689100" y="5143500"/>
              <a:ext cx="127000" cy="127000"/>
            </a:xfrm>
            <a:prstGeom prst="ellips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2057284" y="5143500"/>
              <a:ext cx="127000" cy="127000"/>
            </a:xfrm>
            <a:prstGeom prst="ellips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2241376" y="5143500"/>
              <a:ext cx="127000" cy="127000"/>
            </a:xfrm>
            <a:prstGeom prst="ellips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1873192" y="5142176"/>
              <a:ext cx="127000" cy="127000"/>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Title 1"/>
          <p:cNvSpPr>
            <a:spLocks noGrp="1"/>
          </p:cNvSpPr>
          <p:nvPr>
            <p:ph type="ctrTitle"/>
          </p:nvPr>
        </p:nvSpPr>
        <p:spPr>
          <a:xfrm>
            <a:off x="1057670" y="591069"/>
            <a:ext cx="10414510" cy="1161333"/>
          </a:xfrm>
        </p:spPr>
        <p:txBody>
          <a:bodyPr wrap="none" anchor="t">
            <a:noAutofit/>
          </a:bodyPr>
          <a:lstStyle>
            <a:lvl1pPr algn="l">
              <a:defRPr sz="6000" b="0">
                <a:solidFill>
                  <a:srgbClr val="6AB5AC"/>
                </a:solidFill>
              </a:defRPr>
            </a:lvl1pPr>
          </a:lstStyle>
          <a:p>
            <a:r>
              <a:rPr lang="en-US" dirty="0"/>
              <a:t>Click to edit Master title style</a:t>
            </a:r>
            <a:endParaRPr lang="en-GB" dirty="0"/>
          </a:p>
        </p:txBody>
      </p:sp>
      <p:sp>
        <p:nvSpPr>
          <p:cNvPr id="40" name="Text Placeholder 6"/>
          <p:cNvSpPr>
            <a:spLocks noGrp="1"/>
          </p:cNvSpPr>
          <p:nvPr>
            <p:ph type="body" sz="quarter" idx="10"/>
          </p:nvPr>
        </p:nvSpPr>
        <p:spPr>
          <a:xfrm>
            <a:off x="1697273" y="3521398"/>
            <a:ext cx="2280525" cy="2362166"/>
          </a:xfrm>
          <a:prstGeom prst="rect">
            <a:avLst/>
          </a:prstGeom>
        </p:spPr>
        <p:txBody>
          <a:bodyPr/>
          <a:lstStyle>
            <a:lvl1pPr marL="0" indent="0">
              <a:buNone/>
              <a:defRPr sz="1400" baseline="0"/>
            </a:lvl1pPr>
            <a:lvl2pPr marL="457200" indent="0">
              <a:buNone/>
              <a:defRPr/>
            </a:lvl2pPr>
          </a:lstStyle>
          <a:p>
            <a:pPr lvl="0"/>
            <a:r>
              <a:rPr lang="en-US" dirty="0"/>
              <a:t>Edit Master text styles</a:t>
            </a:r>
          </a:p>
        </p:txBody>
      </p:sp>
      <p:sp>
        <p:nvSpPr>
          <p:cNvPr id="41" name="Text Placeholder 6"/>
          <p:cNvSpPr>
            <a:spLocks noGrp="1"/>
          </p:cNvSpPr>
          <p:nvPr>
            <p:ph type="body" sz="quarter" idx="11"/>
          </p:nvPr>
        </p:nvSpPr>
        <p:spPr>
          <a:xfrm>
            <a:off x="4656257" y="3521398"/>
            <a:ext cx="2280525" cy="2362165"/>
          </a:xfrm>
          <a:prstGeom prst="rect">
            <a:avLst/>
          </a:prstGeom>
        </p:spPr>
        <p:txBody>
          <a:bodyPr/>
          <a:lstStyle>
            <a:lvl1pPr marL="0" indent="0">
              <a:buNone/>
              <a:defRPr sz="1400" baseline="0"/>
            </a:lvl1pPr>
            <a:lvl2pPr marL="457200" indent="0">
              <a:buNone/>
              <a:defRPr/>
            </a:lvl2pPr>
          </a:lstStyle>
          <a:p>
            <a:pPr lvl="0"/>
            <a:r>
              <a:rPr lang="en-US" dirty="0"/>
              <a:t>Edit Master text styles</a:t>
            </a:r>
          </a:p>
        </p:txBody>
      </p:sp>
      <p:sp>
        <p:nvSpPr>
          <p:cNvPr id="42" name="Text Placeholder 6"/>
          <p:cNvSpPr>
            <a:spLocks noGrp="1"/>
          </p:cNvSpPr>
          <p:nvPr>
            <p:ph type="body" sz="quarter" idx="12"/>
          </p:nvPr>
        </p:nvSpPr>
        <p:spPr>
          <a:xfrm>
            <a:off x="7615241" y="3521398"/>
            <a:ext cx="2280525" cy="2362165"/>
          </a:xfrm>
          <a:prstGeom prst="rect">
            <a:avLst/>
          </a:prstGeom>
        </p:spPr>
        <p:txBody>
          <a:bodyPr/>
          <a:lstStyle>
            <a:lvl1pPr marL="0" indent="0">
              <a:buNone/>
              <a:defRPr sz="1400" baseline="0"/>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3853868284"/>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Last slide (option 1)">
    <p:spTree>
      <p:nvGrpSpPr>
        <p:cNvPr id="1" name=""/>
        <p:cNvGrpSpPr/>
        <p:nvPr/>
      </p:nvGrpSpPr>
      <p:grpSpPr>
        <a:xfrm>
          <a:off x="0" y="0"/>
          <a:ext cx="0" cy="0"/>
          <a:chOff x="0" y="0"/>
          <a:chExt cx="0" cy="0"/>
        </a:xfrm>
      </p:grpSpPr>
      <p:sp>
        <p:nvSpPr>
          <p:cNvPr id="9" name="Rectangle 5"/>
          <p:cNvSpPr/>
          <p:nvPr/>
        </p:nvSpPr>
        <p:spPr>
          <a:xfrm rot="10800000">
            <a:off x="-94759" y="27772"/>
            <a:ext cx="12344400" cy="6830228"/>
          </a:xfrm>
          <a:custGeom>
            <a:avLst/>
            <a:gdLst>
              <a:gd name="connsiteX0" fmla="*/ 0 w 12203141"/>
              <a:gd name="connsiteY0" fmla="*/ 0 h 5054600"/>
              <a:gd name="connsiteX1" fmla="*/ 12203141 w 12203141"/>
              <a:gd name="connsiteY1" fmla="*/ 0 h 5054600"/>
              <a:gd name="connsiteX2" fmla="*/ 12203141 w 12203141"/>
              <a:gd name="connsiteY2" fmla="*/ 5054600 h 5054600"/>
              <a:gd name="connsiteX3" fmla="*/ 0 w 12203141"/>
              <a:gd name="connsiteY3" fmla="*/ 5054600 h 5054600"/>
              <a:gd name="connsiteX4" fmla="*/ 0 w 12203141"/>
              <a:gd name="connsiteY4" fmla="*/ 0 h 5054600"/>
              <a:gd name="connsiteX0" fmla="*/ 0 w 12203141"/>
              <a:gd name="connsiteY0" fmla="*/ 0 h 5054600"/>
              <a:gd name="connsiteX1" fmla="*/ 12072512 w 12203141"/>
              <a:gd name="connsiteY1" fmla="*/ 1436914 h 5054600"/>
              <a:gd name="connsiteX2" fmla="*/ 12203141 w 12203141"/>
              <a:gd name="connsiteY2" fmla="*/ 5054600 h 5054600"/>
              <a:gd name="connsiteX3" fmla="*/ 0 w 12203141"/>
              <a:gd name="connsiteY3" fmla="*/ 5054600 h 5054600"/>
              <a:gd name="connsiteX4" fmla="*/ 0 w 12203141"/>
              <a:gd name="connsiteY4" fmla="*/ 0 h 5054600"/>
              <a:gd name="connsiteX0" fmla="*/ 0 w 12203141"/>
              <a:gd name="connsiteY0" fmla="*/ 0 h 5054600"/>
              <a:gd name="connsiteX1" fmla="*/ 12184480 w 12203141"/>
              <a:gd name="connsiteY1" fmla="*/ 1026367 h 5054600"/>
              <a:gd name="connsiteX2" fmla="*/ 12203141 w 12203141"/>
              <a:gd name="connsiteY2" fmla="*/ 5054600 h 5054600"/>
              <a:gd name="connsiteX3" fmla="*/ 0 w 12203141"/>
              <a:gd name="connsiteY3" fmla="*/ 5054600 h 5054600"/>
              <a:gd name="connsiteX4" fmla="*/ 0 w 12203141"/>
              <a:gd name="connsiteY4" fmla="*/ 0 h 5054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3141" h="5054600">
                <a:moveTo>
                  <a:pt x="0" y="0"/>
                </a:moveTo>
                <a:lnTo>
                  <a:pt x="12184480" y="1026367"/>
                </a:lnTo>
                <a:cubicBezTo>
                  <a:pt x="12190700" y="2369111"/>
                  <a:pt x="12196921" y="3711856"/>
                  <a:pt x="12203141" y="5054600"/>
                </a:cubicBezTo>
                <a:lnTo>
                  <a:pt x="0" y="5054600"/>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rot="10800000">
            <a:off x="-94759" y="2075201"/>
            <a:ext cx="12344400" cy="794124"/>
          </a:xfrm>
          <a:custGeom>
            <a:avLst/>
            <a:gdLst>
              <a:gd name="connsiteX0" fmla="*/ 0 w 12203141"/>
              <a:gd name="connsiteY0" fmla="*/ 0 h 1425645"/>
              <a:gd name="connsiteX1" fmla="*/ 12203141 w 12203141"/>
              <a:gd name="connsiteY1" fmla="*/ 1025595 h 1425645"/>
              <a:gd name="connsiteX2" fmla="*/ 12203141 w 12203141"/>
              <a:gd name="connsiteY2" fmla="*/ 1425645 h 1425645"/>
              <a:gd name="connsiteX3" fmla="*/ 1615 w 12203141"/>
              <a:gd name="connsiteY3" fmla="*/ 96907 h 1425645"/>
              <a:gd name="connsiteX4" fmla="*/ 0 w 12203141"/>
              <a:gd name="connsiteY4" fmla="*/ 0 h 14256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3141" h="1425645">
                <a:moveTo>
                  <a:pt x="0" y="0"/>
                </a:moveTo>
                <a:lnTo>
                  <a:pt x="12203141" y="1025595"/>
                </a:lnTo>
                <a:lnTo>
                  <a:pt x="12203141" y="1425645"/>
                </a:lnTo>
                <a:lnTo>
                  <a:pt x="1615" y="96907"/>
                </a:lnTo>
                <a:cubicBezTo>
                  <a:pt x="2259" y="73738"/>
                  <a:pt x="2902" y="50569"/>
                  <a:pt x="0" y="0"/>
                </a:cubicBezTo>
                <a:close/>
              </a:path>
            </a:pathLst>
          </a:custGeom>
          <a:solidFill>
            <a:srgbClr val="6AB5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A1CD3F"/>
              </a:solidFill>
            </a:endParaRPr>
          </a:p>
        </p:txBody>
      </p:sp>
      <p:cxnSp>
        <p:nvCxnSpPr>
          <p:cNvPr id="13" name="Straight Connector 12"/>
          <p:cNvCxnSpPr/>
          <p:nvPr userDrawn="1"/>
        </p:nvCxnSpPr>
        <p:spPr>
          <a:xfrm flipH="1">
            <a:off x="805912" y="0"/>
            <a:ext cx="32288" cy="207520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a:xfrm>
            <a:off x="1478636" y="2720796"/>
            <a:ext cx="2717800" cy="3378340"/>
          </a:xfrm>
          <a:prstGeom prst="rect">
            <a:avLst/>
          </a:prstGeom>
          <a:solidFill>
            <a:schemeClr val="bg1"/>
          </a:solidFill>
          <a:ln>
            <a:noFill/>
          </a:ln>
          <a:effectLst>
            <a:outerShdw blurRad="1905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userDrawn="1"/>
        </p:nvSpPr>
        <p:spPr>
          <a:xfrm>
            <a:off x="4437620" y="2720796"/>
            <a:ext cx="2717800" cy="3378340"/>
          </a:xfrm>
          <a:prstGeom prst="rect">
            <a:avLst/>
          </a:prstGeom>
          <a:solidFill>
            <a:schemeClr val="bg1"/>
          </a:solidFill>
          <a:ln>
            <a:noFill/>
          </a:ln>
          <a:effectLst>
            <a:outerShdw blurRad="1905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userDrawn="1"/>
        </p:nvSpPr>
        <p:spPr>
          <a:xfrm>
            <a:off x="7396604" y="2720796"/>
            <a:ext cx="2717800" cy="3378340"/>
          </a:xfrm>
          <a:prstGeom prst="rect">
            <a:avLst/>
          </a:prstGeom>
          <a:solidFill>
            <a:schemeClr val="bg1"/>
          </a:solidFill>
          <a:ln>
            <a:noFill/>
          </a:ln>
          <a:effectLst>
            <a:outerShdw blurRad="1905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itle 1"/>
          <p:cNvSpPr>
            <a:spLocks noGrp="1"/>
          </p:cNvSpPr>
          <p:nvPr>
            <p:ph type="ctrTitle"/>
          </p:nvPr>
        </p:nvSpPr>
        <p:spPr>
          <a:xfrm>
            <a:off x="1057670" y="591069"/>
            <a:ext cx="10414510" cy="1161333"/>
          </a:xfrm>
        </p:spPr>
        <p:txBody>
          <a:bodyPr wrap="none" anchor="t">
            <a:noAutofit/>
          </a:bodyPr>
          <a:lstStyle>
            <a:lvl1pPr algn="l">
              <a:defRPr sz="6000" b="0">
                <a:solidFill>
                  <a:srgbClr val="6AB5AC"/>
                </a:solidFill>
              </a:defRPr>
            </a:lvl1pPr>
          </a:lstStyle>
          <a:p>
            <a:r>
              <a:rPr lang="en-US" dirty="0"/>
              <a:t>Click to edit Master title style</a:t>
            </a:r>
            <a:endParaRPr lang="en-GB" dirty="0"/>
          </a:p>
        </p:txBody>
      </p:sp>
      <p:sp>
        <p:nvSpPr>
          <p:cNvPr id="38" name="TextBox 37"/>
          <p:cNvSpPr txBox="1"/>
          <p:nvPr userDrawn="1"/>
        </p:nvSpPr>
        <p:spPr>
          <a:xfrm>
            <a:off x="-118668" y="2136303"/>
            <a:ext cx="3096126" cy="1446550"/>
          </a:xfrm>
          <a:prstGeom prst="rect">
            <a:avLst/>
          </a:prstGeom>
          <a:noFill/>
        </p:spPr>
        <p:txBody>
          <a:bodyPr wrap="square" rtlCol="0">
            <a:spAutoFit/>
          </a:bodyPr>
          <a:lstStyle/>
          <a:p>
            <a:pPr algn="ctr"/>
            <a:r>
              <a:rPr lang="en-US" sz="8800" b="1" dirty="0">
                <a:solidFill>
                  <a:schemeClr val="accent1">
                    <a:lumMod val="20000"/>
                    <a:lumOff val="80000"/>
                  </a:schemeClr>
                </a:solidFill>
                <a:latin typeface="Montserrat" charset="0"/>
                <a:ea typeface="Montserrat" charset="0"/>
                <a:cs typeface="Montserrat" charset="0"/>
              </a:rPr>
              <a:t>01</a:t>
            </a:r>
          </a:p>
        </p:txBody>
      </p:sp>
      <p:sp>
        <p:nvSpPr>
          <p:cNvPr id="40" name="TextBox 39"/>
          <p:cNvSpPr txBox="1"/>
          <p:nvPr userDrawn="1"/>
        </p:nvSpPr>
        <p:spPr>
          <a:xfrm>
            <a:off x="2889557" y="2136303"/>
            <a:ext cx="3096126" cy="1446550"/>
          </a:xfrm>
          <a:prstGeom prst="rect">
            <a:avLst/>
          </a:prstGeom>
          <a:noFill/>
        </p:spPr>
        <p:txBody>
          <a:bodyPr wrap="square" rtlCol="0">
            <a:spAutoFit/>
          </a:bodyPr>
          <a:lstStyle/>
          <a:p>
            <a:pPr algn="ctr"/>
            <a:r>
              <a:rPr lang="en-US" sz="8800" b="1" dirty="0">
                <a:solidFill>
                  <a:schemeClr val="accent1">
                    <a:lumMod val="20000"/>
                    <a:lumOff val="80000"/>
                  </a:schemeClr>
                </a:solidFill>
                <a:latin typeface="Montserrat" charset="0"/>
                <a:ea typeface="Montserrat" charset="0"/>
                <a:cs typeface="Montserrat" charset="0"/>
              </a:rPr>
              <a:t>02</a:t>
            </a:r>
          </a:p>
        </p:txBody>
      </p:sp>
      <p:sp>
        <p:nvSpPr>
          <p:cNvPr id="42" name="TextBox 41"/>
          <p:cNvSpPr txBox="1"/>
          <p:nvPr userDrawn="1"/>
        </p:nvSpPr>
        <p:spPr>
          <a:xfrm>
            <a:off x="5848541" y="2136303"/>
            <a:ext cx="3096126" cy="1446550"/>
          </a:xfrm>
          <a:prstGeom prst="rect">
            <a:avLst/>
          </a:prstGeom>
          <a:noFill/>
        </p:spPr>
        <p:txBody>
          <a:bodyPr wrap="square" rtlCol="0">
            <a:spAutoFit/>
          </a:bodyPr>
          <a:lstStyle/>
          <a:p>
            <a:pPr algn="ctr"/>
            <a:r>
              <a:rPr lang="en-US" sz="8800" b="1" dirty="0">
                <a:solidFill>
                  <a:schemeClr val="accent1">
                    <a:lumMod val="20000"/>
                    <a:lumOff val="80000"/>
                  </a:schemeClr>
                </a:solidFill>
                <a:latin typeface="Montserrat" charset="0"/>
                <a:ea typeface="Montserrat" charset="0"/>
                <a:cs typeface="Montserrat" charset="0"/>
              </a:rPr>
              <a:t>03</a:t>
            </a:r>
          </a:p>
        </p:txBody>
      </p:sp>
      <p:sp>
        <p:nvSpPr>
          <p:cNvPr id="7" name="Text Placeholder 6"/>
          <p:cNvSpPr>
            <a:spLocks noGrp="1"/>
          </p:cNvSpPr>
          <p:nvPr>
            <p:ph type="body" sz="quarter" idx="10"/>
          </p:nvPr>
        </p:nvSpPr>
        <p:spPr>
          <a:xfrm>
            <a:off x="1664413" y="3643313"/>
            <a:ext cx="2280525" cy="2222500"/>
          </a:xfrm>
          <a:prstGeom prst="rect">
            <a:avLst/>
          </a:prstGeom>
        </p:spPr>
        <p:txBody>
          <a:bodyPr/>
          <a:lstStyle>
            <a:lvl1pPr marL="0" indent="0">
              <a:buNone/>
              <a:defRPr sz="1400" baseline="0"/>
            </a:lvl1pPr>
            <a:lvl2pPr marL="457200" indent="0">
              <a:buNone/>
              <a:defRPr/>
            </a:lvl2pPr>
          </a:lstStyle>
          <a:p>
            <a:pPr lvl="0"/>
            <a:r>
              <a:rPr lang="en-US" dirty="0"/>
              <a:t>Edit Master text styles</a:t>
            </a:r>
          </a:p>
        </p:txBody>
      </p:sp>
      <p:sp>
        <p:nvSpPr>
          <p:cNvPr id="43" name="Text Placeholder 6"/>
          <p:cNvSpPr>
            <a:spLocks noGrp="1"/>
          </p:cNvSpPr>
          <p:nvPr>
            <p:ph type="body" sz="quarter" idx="11"/>
          </p:nvPr>
        </p:nvSpPr>
        <p:spPr>
          <a:xfrm>
            <a:off x="4656257" y="3643313"/>
            <a:ext cx="2280525" cy="2222500"/>
          </a:xfrm>
          <a:prstGeom prst="rect">
            <a:avLst/>
          </a:prstGeom>
        </p:spPr>
        <p:txBody>
          <a:bodyPr/>
          <a:lstStyle>
            <a:lvl1pPr marL="0" indent="0">
              <a:buNone/>
              <a:defRPr sz="1400" baseline="0"/>
            </a:lvl1pPr>
            <a:lvl2pPr marL="457200" indent="0">
              <a:buNone/>
              <a:defRPr/>
            </a:lvl2pPr>
          </a:lstStyle>
          <a:p>
            <a:pPr lvl="0"/>
            <a:r>
              <a:rPr lang="en-US" dirty="0"/>
              <a:t>Edit Master text styles</a:t>
            </a:r>
          </a:p>
        </p:txBody>
      </p:sp>
      <p:sp>
        <p:nvSpPr>
          <p:cNvPr id="44" name="Text Placeholder 6"/>
          <p:cNvSpPr>
            <a:spLocks noGrp="1"/>
          </p:cNvSpPr>
          <p:nvPr>
            <p:ph type="body" sz="quarter" idx="12"/>
          </p:nvPr>
        </p:nvSpPr>
        <p:spPr>
          <a:xfrm>
            <a:off x="7615241" y="3643313"/>
            <a:ext cx="2280525" cy="2222500"/>
          </a:xfrm>
          <a:prstGeom prst="rect">
            <a:avLst/>
          </a:prstGeom>
        </p:spPr>
        <p:txBody>
          <a:bodyPr/>
          <a:lstStyle>
            <a:lvl1pPr marL="0" indent="0">
              <a:buNone/>
              <a:defRPr sz="1400" baseline="0"/>
            </a:lvl1pPr>
            <a:lvl2pPr marL="457200" indent="0">
              <a:buNone/>
              <a:defRPr/>
            </a:lvl2pPr>
          </a:lstStyle>
          <a:p>
            <a:pPr lvl="0"/>
            <a:r>
              <a:rPr lang="en-US" dirty="0"/>
              <a:t>Edit Master text styles</a:t>
            </a:r>
          </a:p>
        </p:txBody>
      </p:sp>
      <p:pic>
        <p:nvPicPr>
          <p:cNvPr id="45" name="Picture 4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33852" y="6045988"/>
            <a:ext cx="1715733" cy="450423"/>
          </a:xfrm>
          <a:prstGeom prst="rect">
            <a:avLst/>
          </a:prstGeom>
        </p:spPr>
      </p:pic>
    </p:spTree>
    <p:extLst>
      <p:ext uri="{BB962C8B-B14F-4D97-AF65-F5344CB8AC3E}">
        <p14:creationId xmlns:p14="http://schemas.microsoft.com/office/powerpoint/2010/main" val="1593409768"/>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a:prstGeom prst="rect">
            <a:avLst/>
          </a:prstGeo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a:xfrm>
            <a:off x="838200" y="6131286"/>
            <a:ext cx="2743200" cy="365125"/>
          </a:xfrm>
          <a:prstGeom prst="rect">
            <a:avLst/>
          </a:prstGeom>
        </p:spPr>
        <p:txBody>
          <a:bodyPr>
            <a:noAutofit/>
          </a:bodyPr>
          <a:lstStyle/>
          <a:p>
            <a:fld id="{F46C79FD-C571-418B-AB0F-5EE936C85276}" type="slidenum">
              <a:rPr lang="en-GB" smtClean="0"/>
              <a:pPr/>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39632496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a:prstGeom prst="rect">
            <a:avLst/>
          </a:prstGeom>
        </p:spPr>
        <p:txBody>
          <a:bodyPr>
            <a:noAutofit/>
          </a:bodyPr>
          <a:lstStyle>
            <a:lvl1pPr>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402250" y="1825625"/>
            <a:ext cx="5328000" cy="3906435"/>
          </a:xfrm>
          <a:prstGeom prst="rect">
            <a:avLst/>
          </a:prstGeom>
          <a:noFill/>
        </p:spPr>
        <p:txBody>
          <a:bodyPr>
            <a:noAutofit/>
          </a:bodyPr>
          <a:lstStyle>
            <a:lvl1pPr marL="0" indent="0">
              <a:buNone/>
              <a:defRPr/>
            </a:lvl1pPr>
          </a:lstStyle>
          <a:p>
            <a:pPr lvl="0"/>
            <a:r>
              <a:rPr lang="en-US"/>
              <a:t>Edit Master text styles</a:t>
            </a:r>
          </a:p>
        </p:txBody>
      </p:sp>
      <p:sp>
        <p:nvSpPr>
          <p:cNvPr id="7" name="Slide Number Placeholder 6"/>
          <p:cNvSpPr>
            <a:spLocks noGrp="1"/>
          </p:cNvSpPr>
          <p:nvPr>
            <p:ph type="sldNum" sz="quarter" idx="12"/>
          </p:nvPr>
        </p:nvSpPr>
        <p:spPr>
          <a:xfrm>
            <a:off x="838200" y="6131286"/>
            <a:ext cx="2743200" cy="365125"/>
          </a:xfrm>
          <a:prstGeom prst="rect">
            <a:avLst/>
          </a:prstGeom>
        </p:spPr>
        <p:txBody>
          <a:bodyPr>
            <a:noAutofit/>
          </a:bodyPr>
          <a:lstStyle/>
          <a:p>
            <a:fld id="{F46C79FD-C571-418B-AB0F-5EE936C85276}" type="slidenum">
              <a:rPr lang="en-GB" smtClean="0"/>
              <a:pPr/>
              <a:t>‹#›</a:t>
            </a:fld>
            <a:endParaRPr lang="en-GB"/>
          </a:p>
        </p:txBody>
      </p:sp>
      <p:cxnSp>
        <p:nvCxnSpPr>
          <p:cNvPr id="9" name="Straight Connector 8"/>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40595984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a:prstGeom prst="rect">
            <a:avLst/>
          </a:prstGeom>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097331"/>
          </a:xfrm>
          <a:prstGeom prst="rect">
            <a:avLst/>
          </a:prstGeo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72200" y="1681163"/>
            <a:ext cx="5183188" cy="823912"/>
          </a:xfrm>
          <a:prstGeom prst="rect">
            <a:avLst/>
          </a:prstGeom>
          <a:noFill/>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097331"/>
          </a:xfrm>
          <a:prstGeom prst="rect">
            <a:avLst/>
          </a:prstGeo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laceholder 8"/>
          <p:cNvSpPr>
            <a:spLocks noGrp="1"/>
          </p:cNvSpPr>
          <p:nvPr>
            <p:ph type="sldNum" sz="quarter" idx="12"/>
          </p:nvPr>
        </p:nvSpPr>
        <p:spPr>
          <a:xfrm>
            <a:off x="838200" y="6131286"/>
            <a:ext cx="2743200" cy="365125"/>
          </a:xfrm>
          <a:prstGeom prst="rect">
            <a:avLst/>
          </a:prstGeom>
        </p:spPr>
        <p:txBody>
          <a:bodyPr>
            <a:noAutofit/>
          </a:bodyPr>
          <a:lstStyle/>
          <a:p>
            <a:fld id="{F46C79FD-C571-418B-AB0F-5EE936C85276}" type="slidenum">
              <a:rPr lang="en-GB" smtClean="0"/>
              <a:pPr/>
              <a:t>‹#›</a:t>
            </a:fld>
            <a:endParaRPr lang="en-GB"/>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769487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38200" y="6131286"/>
            <a:ext cx="2743200" cy="365125"/>
          </a:xfrm>
          <a:prstGeom prst="rect">
            <a:avLst/>
          </a:prstGeom>
        </p:spPr>
        <p:txBody>
          <a:bodyPr/>
          <a:lstStyle/>
          <a:p>
            <a:fld id="{F46C79FD-C571-418B-AB0F-5EE936C85276}" type="slidenum">
              <a:rPr lang="en-GB" smtClean="0"/>
              <a:pPr/>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8658455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0" y="0"/>
            <a:ext cx="12192000" cy="3429000"/>
          </a:xfrm>
          <a:prstGeom prst="rect">
            <a:avLst/>
          </a:prstGeom>
          <a:solidFill>
            <a:schemeClr val="bg2"/>
          </a:solidFill>
        </p:spPr>
        <p:txBody>
          <a:bodyPr/>
          <a:lstStyle/>
          <a:p>
            <a:r>
              <a:rPr lang="en-US"/>
              <a:t>Click icon to add picture</a:t>
            </a:r>
            <a:endParaRPr lang="en-GB"/>
          </a:p>
        </p:txBody>
      </p:sp>
      <p:sp>
        <p:nvSpPr>
          <p:cNvPr id="2" name="Title 1"/>
          <p:cNvSpPr>
            <a:spLocks noGrp="1"/>
          </p:cNvSpPr>
          <p:nvPr>
            <p:ph type="title"/>
          </p:nvPr>
        </p:nvSpPr>
        <p:spPr>
          <a:xfrm>
            <a:off x="838200" y="2646643"/>
            <a:ext cx="10515600" cy="782357"/>
          </a:xfrm>
          <a:solidFill>
            <a:schemeClr val="bg1"/>
          </a:solidFill>
        </p:spPr>
        <p:txBody>
          <a:bodyPr/>
          <a:lstStyle/>
          <a:p>
            <a:r>
              <a:rPr lang="en-US"/>
              <a:t>Click to edit Master title style</a:t>
            </a:r>
            <a:endParaRPr lang="en-GB"/>
          </a:p>
        </p:txBody>
      </p:sp>
      <p:sp>
        <p:nvSpPr>
          <p:cNvPr id="3" name="Slide Number Placeholder 2"/>
          <p:cNvSpPr>
            <a:spLocks noGrp="1"/>
          </p:cNvSpPr>
          <p:nvPr>
            <p:ph type="sldNum" sz="quarter" idx="10"/>
          </p:nvPr>
        </p:nvSpPr>
        <p:spPr>
          <a:xfrm>
            <a:off x="838200" y="6131286"/>
            <a:ext cx="2743200" cy="365125"/>
          </a:xfrm>
          <a:prstGeom prst="rect">
            <a:avLst/>
          </a:prstGeom>
        </p:spPr>
        <p:txBody>
          <a:bodyPr/>
          <a:lstStyle/>
          <a:p>
            <a:fld id="{F46C79FD-C571-418B-AB0F-5EE936C85276}" type="slidenum">
              <a:rPr lang="en-GB" smtClean="0"/>
              <a:pPr/>
              <a:t>‹#›</a:t>
            </a:fld>
            <a:endParaRPr lang="en-GB" dirty="0"/>
          </a:p>
        </p:txBody>
      </p:sp>
      <p:sp>
        <p:nvSpPr>
          <p:cNvPr id="6" name="Text Placeholder 5"/>
          <p:cNvSpPr>
            <a:spLocks noGrp="1"/>
          </p:cNvSpPr>
          <p:nvPr>
            <p:ph type="body" sz="quarter" idx="14"/>
          </p:nvPr>
        </p:nvSpPr>
        <p:spPr>
          <a:xfrm>
            <a:off x="838200" y="3630613"/>
            <a:ext cx="10515600" cy="2035175"/>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702151244"/>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02219"/>
            <a:ext cx="12192000" cy="6059194"/>
          </a:xfrm>
          <a:prstGeom prst="rect">
            <a:avLst/>
          </a:prstGeom>
        </p:spPr>
      </p:pic>
      <p:sp>
        <p:nvSpPr>
          <p:cNvPr id="14" name="Rectangle 13"/>
          <p:cNvSpPr/>
          <p:nvPr userDrawn="1"/>
        </p:nvSpPr>
        <p:spPr>
          <a:xfrm>
            <a:off x="5289" y="1078173"/>
            <a:ext cx="12197346" cy="5783239"/>
          </a:xfrm>
          <a:prstGeom prst="rect">
            <a:avLst/>
          </a:prstGeom>
          <a:solidFill>
            <a:srgbClr val="024EA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2" name="Subtitle 2"/>
          <p:cNvSpPr>
            <a:spLocks noGrp="1"/>
          </p:cNvSpPr>
          <p:nvPr>
            <p:ph type="subTitle" idx="1"/>
          </p:nvPr>
        </p:nvSpPr>
        <p:spPr>
          <a:xfrm>
            <a:off x="1071351" y="4418049"/>
            <a:ext cx="10065224" cy="897754"/>
          </a:xfrm>
        </p:spPr>
        <p:txBody>
          <a:bodyPr wrap="none">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16" name="Text Placeholder 18"/>
          <p:cNvSpPr>
            <a:spLocks noGrp="1"/>
          </p:cNvSpPr>
          <p:nvPr>
            <p:ph type="body" sz="quarter" idx="13"/>
          </p:nvPr>
        </p:nvSpPr>
        <p:spPr>
          <a:xfrm>
            <a:off x="6096000" y="5557903"/>
            <a:ext cx="5040313" cy="528998"/>
          </a:xfrm>
        </p:spPr>
        <p:txBody>
          <a:bodyPr wrap="none">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1824428724"/>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38200" y="6131286"/>
            <a:ext cx="2743200" cy="365125"/>
          </a:xfrm>
          <a:prstGeom prst="rect">
            <a:avLst/>
          </a:prstGeom>
        </p:spPr>
        <p:txBody>
          <a:bodyPr/>
          <a:lstStyle/>
          <a:p>
            <a:fld id="{F46C79FD-C571-418B-AB0F-5EE936C85276}" type="slidenum">
              <a:rPr lang="en-GB" smtClean="0"/>
              <a:pPr/>
              <a:t>‹#›</a:t>
            </a:fld>
            <a:endParaRPr lang="en-GB"/>
          </a:p>
        </p:txBody>
      </p:sp>
    </p:spTree>
    <p:extLst>
      <p:ext uri="{BB962C8B-B14F-4D97-AF65-F5344CB8AC3E}">
        <p14:creationId xmlns:p14="http://schemas.microsoft.com/office/powerpoint/2010/main" val="18489118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3pPr>
              <a:spcBef>
                <a:spcPts val="0"/>
              </a:spcBef>
              <a:defRPr/>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402250" y="1825625"/>
            <a:ext cx="5328000" cy="3906435"/>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lstStyle/>
          <a:p>
            <a:fld id="{F46C79FD-C571-418B-AB0F-5EE936C85276}" type="slidenum">
              <a:rPr lang="en-GB" smtClean="0"/>
              <a:t>‹#›</a:t>
            </a:fld>
            <a:endParaRPr lang="en-GB"/>
          </a:p>
        </p:txBody>
      </p:sp>
      <p:cxnSp>
        <p:nvCxnSpPr>
          <p:cNvPr id="10" name="Straight Connector 9"/>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3331372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2" name="Title 1"/>
          <p:cNvSpPr>
            <a:spLocks noGrp="1"/>
          </p:cNvSpPr>
          <p:nvPr>
            <p:ph type="ctrTitle"/>
          </p:nvPr>
        </p:nvSpPr>
        <p:spPr>
          <a:xfrm>
            <a:off x="1070189" y="1122363"/>
            <a:ext cx="10676038" cy="2387600"/>
          </a:xfrm>
        </p:spPr>
        <p:txBody>
          <a:bodyPr anchor="b">
            <a:noAutofit/>
          </a:bodyPr>
          <a:lstStyle>
            <a:lvl1pPr algn="l">
              <a:defRPr sz="6000">
                <a:solidFill>
                  <a:schemeClr val="accent5"/>
                </a:solidFill>
              </a:defRPr>
            </a:lvl1pPr>
          </a:lstStyle>
          <a:p>
            <a:r>
              <a:rPr lang="en-US"/>
              <a:t>Click to edit Master title style</a:t>
            </a:r>
            <a:endParaRPr lang="en-GB" dirty="0"/>
          </a:p>
        </p:txBody>
      </p:sp>
      <p:sp>
        <p:nvSpPr>
          <p:cNvPr id="3" name="Subtitle 2"/>
          <p:cNvSpPr>
            <a:spLocks noGrp="1"/>
          </p:cNvSpPr>
          <p:nvPr>
            <p:ph type="subTitle" idx="1"/>
          </p:nvPr>
        </p:nvSpPr>
        <p:spPr>
          <a:xfrm>
            <a:off x="1070189" y="3602038"/>
            <a:ext cx="10676038" cy="1655762"/>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6" name="Slide Number Placeholder 5"/>
          <p:cNvSpPr>
            <a:spLocks noGrp="1"/>
          </p:cNvSpPr>
          <p:nvPr>
            <p:ph type="sldNum" sz="quarter" idx="12"/>
          </p:nvPr>
        </p:nvSpPr>
        <p:spPr/>
        <p:txBody>
          <a:bodyPr>
            <a:noAutofit/>
          </a:bodyPr>
          <a:lstStyle>
            <a:lvl1pPr>
              <a:defRPr>
                <a:solidFill>
                  <a:schemeClr val="bg1"/>
                </a:solidFill>
              </a:defRPr>
            </a:lvl1pPr>
          </a:lstStyle>
          <a:p>
            <a:fld id="{F46C79FD-C571-418B-AB0F-5EE936C85276}" type="slidenum">
              <a:rPr lang="en-GB" smtClean="0"/>
              <a:pPr/>
              <a:t>‹#›</a:t>
            </a:fld>
            <a:endParaRPr lang="en-GB" dirty="0"/>
          </a:p>
        </p:txBody>
      </p:sp>
      <p:cxnSp>
        <p:nvCxnSpPr>
          <p:cNvPr id="7" name="Straight Connector 6"/>
          <p:cNvCxnSpPr/>
          <p:nvPr userDrawn="1"/>
        </p:nvCxnSpPr>
        <p:spPr>
          <a:xfrm>
            <a:off x="838200" y="0"/>
            <a:ext cx="0" cy="3295934"/>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Tree>
    <p:extLst>
      <p:ext uri="{BB962C8B-B14F-4D97-AF65-F5344CB8AC3E}">
        <p14:creationId xmlns:p14="http://schemas.microsoft.com/office/powerpoint/2010/main" val="3788699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Slide (2)">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p:nvPr>
        </p:nvSpPr>
        <p:spPr>
          <a:xfrm>
            <a:off x="1077013" y="1122363"/>
            <a:ext cx="10156297" cy="2387600"/>
          </a:xfrm>
        </p:spPr>
        <p:txBody>
          <a:bodyPr anchor="b">
            <a:noAutofit/>
          </a:bodyPr>
          <a:lstStyle>
            <a:lvl1pPr algn="l">
              <a:defRPr sz="6000">
                <a:solidFill>
                  <a:schemeClr val="tx2"/>
                </a:solidFill>
              </a:defRPr>
            </a:lvl1pPr>
          </a:lstStyle>
          <a:p>
            <a:r>
              <a:rPr lang="en-US"/>
              <a:t>Click to edit Master title style</a:t>
            </a:r>
            <a:endParaRPr lang="en-GB" dirty="0"/>
          </a:p>
        </p:txBody>
      </p:sp>
      <p:cxnSp>
        <p:nvCxnSpPr>
          <p:cNvPr id="13" name="Straight Connector 12"/>
          <p:cNvCxnSpPr/>
          <p:nvPr userDrawn="1"/>
        </p:nvCxnSpPr>
        <p:spPr>
          <a:xfrm>
            <a:off x="838200" y="0"/>
            <a:ext cx="0" cy="329593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1070189" y="3602038"/>
            <a:ext cx="10156297" cy="1655762"/>
          </a:xfrm>
        </p:spPr>
        <p:txBody>
          <a:bodyPr>
            <a:no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93250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tx2"/>
                </a:solidFill>
              </a:defRPr>
            </a:lvl1pPr>
          </a:lstStyle>
          <a:p>
            <a:r>
              <a:rPr lang="en-US"/>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16886048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accent5"/>
                </a:solidFill>
              </a:defRPr>
            </a:lvl1pPr>
          </a:lstStyle>
          <a:p>
            <a:r>
              <a:rPr lang="en-US"/>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25883397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30423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1pPr>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402250" y="1825625"/>
            <a:ext cx="5328000" cy="3906435"/>
          </a:xfrm>
          <a:noFill/>
        </p:spPr>
        <p:txBody>
          <a:bodyPr>
            <a:noAutofit/>
          </a:bodyPr>
          <a:lstStyle>
            <a:lvl1pPr marL="0" indent="0">
              <a:buNone/>
              <a:defRPr/>
            </a:lvl1pPr>
          </a:lstStyle>
          <a:p>
            <a:pPr lvl="0"/>
            <a:r>
              <a:rPr lang="en-US"/>
              <a:t>Edit Master text styles</a:t>
            </a:r>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9" name="Straight Connector 8"/>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80383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theme" Target="../theme/theme2.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image" Target="../media/image1.png"/><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image" Target="../media/image7.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dirty="0"/>
          </a:p>
        </p:txBody>
      </p:sp>
      <p:pic>
        <p:nvPicPr>
          <p:cNvPr id="7" name="Picture 6"/>
          <p:cNvPicPr>
            <a:picLocks noChangeAspect="1"/>
          </p:cNvPicPr>
          <p:nvPr userDrawn="1"/>
        </p:nvPicPr>
        <p:blipFill>
          <a:blip r:embed="rId21" cstate="print">
            <a:extLst>
              <a:ext uri="{28A0092B-C50C-407E-A947-70E740481C1C}">
                <a14:useLocalDpi xmlns:a14="http://schemas.microsoft.com/office/drawing/2010/main"/>
              </a:ext>
            </a:extLst>
          </a:blip>
          <a:stretch>
            <a:fillRect/>
          </a:stretch>
        </p:blipFill>
        <p:spPr>
          <a:xfrm>
            <a:off x="10033852" y="6045988"/>
            <a:ext cx="1715733" cy="450423"/>
          </a:xfrm>
          <a:prstGeom prst="rect">
            <a:avLst/>
          </a:prstGeom>
        </p:spPr>
      </p:pic>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62" r:id="rId2"/>
    <p:sldLayoutId id="2147483657" r:id="rId3"/>
    <p:sldLayoutId id="2147483649" r:id="rId4"/>
    <p:sldLayoutId id="2147483651" r:id="rId5"/>
    <p:sldLayoutId id="2147483669" r:id="rId6"/>
    <p:sldLayoutId id="2147483670" r:id="rId7"/>
    <p:sldLayoutId id="2147483650" r:id="rId8"/>
    <p:sldLayoutId id="2147483660" r:id="rId9"/>
    <p:sldLayoutId id="2147483652" r:id="rId10"/>
    <p:sldLayoutId id="2147483661" r:id="rId11"/>
    <p:sldLayoutId id="2147483653" r:id="rId12"/>
    <p:sldLayoutId id="2147483654" r:id="rId13"/>
    <p:sldLayoutId id="2147483659" r:id="rId14"/>
    <p:sldLayoutId id="2147483658" r:id="rId15"/>
    <p:sldLayoutId id="2147483666" r:id="rId16"/>
    <p:sldLayoutId id="2147483667" r:id="rId17"/>
    <p:sldLayoutId id="2147483668" r:id="rId18"/>
    <p:sldLayoutId id="2147483655" r:id="rId19"/>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pic>
        <p:nvPicPr>
          <p:cNvPr id="7" name="Picture 6"/>
          <p:cNvPicPr>
            <a:picLocks noChangeAspect="1"/>
          </p:cNvPicPr>
          <p:nvPr userDrawn="1"/>
        </p:nvPicPr>
        <p:blipFill>
          <a:blip r:embed="rId15" cstate="print">
            <a:extLst>
              <a:ext uri="{28A0092B-C50C-407E-A947-70E740481C1C}">
                <a14:useLocalDpi xmlns:a14="http://schemas.microsoft.com/office/drawing/2010/main"/>
              </a:ext>
            </a:extLst>
          </a:blip>
          <a:stretch>
            <a:fillRect/>
          </a:stretch>
        </p:blipFill>
        <p:spPr>
          <a:xfrm>
            <a:off x="10033852" y="6045988"/>
            <a:ext cx="1715733" cy="450423"/>
          </a:xfrm>
          <a:prstGeom prst="rect">
            <a:avLst/>
          </a:prstGeom>
        </p:spPr>
      </p:pic>
    </p:spTree>
    <p:extLst>
      <p:ext uri="{BB962C8B-B14F-4D97-AF65-F5344CB8AC3E}">
        <p14:creationId xmlns:p14="http://schemas.microsoft.com/office/powerpoint/2010/main" val="383042255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hyperlink" Target="https://ec.europa.eu/info/funding-tenders/opportunities/portal/screen/opportunities/topic-details/innovfund-lsc-2021" TargetMode="External"/><Relationship Id="rId2" Type="http://schemas.openxmlformats.org/officeDocument/2006/relationships/notesSlide" Target="../notesSlides/notesSlide3.xml"/><Relationship Id="rId1" Type="http://schemas.openxmlformats.org/officeDocument/2006/relationships/slideLayout" Target="../slideLayouts/slideLayout25.xml"/><Relationship Id="rId6" Type="http://schemas.openxmlformats.org/officeDocument/2006/relationships/image" Target="../media/image12.png"/><Relationship Id="rId5" Type="http://schemas.microsoft.com/office/2007/relationships/hdphoto" Target="../media/hdphoto1.wdp"/><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70722" y="162820"/>
            <a:ext cx="10515600" cy="782357"/>
          </a:xfrm>
        </p:spPr>
        <p:txBody>
          <a:bodyPr/>
          <a:lstStyle/>
          <a:p>
            <a:r>
              <a:rPr lang="en-GB" dirty="0"/>
              <a:t>Innovation Fund</a:t>
            </a:r>
          </a:p>
        </p:txBody>
      </p:sp>
      <p:graphicFrame>
        <p:nvGraphicFramePr>
          <p:cNvPr id="4" name="Diagram 3"/>
          <p:cNvGraphicFramePr/>
          <p:nvPr>
            <p:extLst>
              <p:ext uri="{D42A27DB-BD31-4B8C-83A1-F6EECF244321}">
                <p14:modId xmlns:p14="http://schemas.microsoft.com/office/powerpoint/2010/main" val="3636660621"/>
              </p:ext>
            </p:extLst>
          </p:nvPr>
        </p:nvGraphicFramePr>
        <p:xfrm>
          <a:off x="970722" y="1143001"/>
          <a:ext cx="7738938" cy="54230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 name="Picture 1"/>
          <p:cNvPicPr>
            <a:picLocks noChangeAspect="1"/>
          </p:cNvPicPr>
          <p:nvPr/>
        </p:nvPicPr>
        <p:blipFill>
          <a:blip r:embed="rId8"/>
          <a:stretch>
            <a:fillRect/>
          </a:stretch>
        </p:blipFill>
        <p:spPr>
          <a:xfrm>
            <a:off x="8923901" y="2468044"/>
            <a:ext cx="3111134" cy="2772967"/>
          </a:xfrm>
          <a:prstGeom prst="rect">
            <a:avLst/>
          </a:prstGeom>
        </p:spPr>
      </p:pic>
    </p:spTree>
    <p:extLst>
      <p:ext uri="{BB962C8B-B14F-4D97-AF65-F5344CB8AC3E}">
        <p14:creationId xmlns:p14="http://schemas.microsoft.com/office/powerpoint/2010/main" val="1467940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60836" y="150350"/>
            <a:ext cx="10515600" cy="782357"/>
          </a:xfrm>
        </p:spPr>
        <p:txBody>
          <a:bodyPr/>
          <a:lstStyle/>
          <a:p>
            <a:r>
              <a:rPr lang="en-GB" dirty="0"/>
              <a:t>Innovation Fund</a:t>
            </a:r>
          </a:p>
        </p:txBody>
      </p:sp>
      <p:graphicFrame>
        <p:nvGraphicFramePr>
          <p:cNvPr id="10" name="Diagram 9"/>
          <p:cNvGraphicFramePr/>
          <p:nvPr>
            <p:extLst>
              <p:ext uri="{D42A27DB-BD31-4B8C-83A1-F6EECF244321}">
                <p14:modId xmlns:p14="http://schemas.microsoft.com/office/powerpoint/2010/main" val="502950063"/>
              </p:ext>
            </p:extLst>
          </p:nvPr>
        </p:nvGraphicFramePr>
        <p:xfrm>
          <a:off x="2100414" y="1145149"/>
          <a:ext cx="8568952"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33863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p:cNvGrpSpPr/>
          <p:nvPr/>
        </p:nvGrpSpPr>
        <p:grpSpPr>
          <a:xfrm>
            <a:off x="955871" y="4715491"/>
            <a:ext cx="4387879" cy="958868"/>
            <a:chOff x="2993914" y="3270232"/>
            <a:chExt cx="4387879" cy="958868"/>
          </a:xfrm>
        </p:grpSpPr>
        <p:sp>
          <p:nvSpPr>
            <p:cNvPr id="36" name="Rounded Rectangle 35"/>
            <p:cNvSpPr/>
            <p:nvPr userDrawn="1"/>
          </p:nvSpPr>
          <p:spPr>
            <a:xfrm>
              <a:off x="3759995" y="3270232"/>
              <a:ext cx="3621798" cy="958868"/>
            </a:xfrm>
            <a:prstGeom prst="roundRect">
              <a:avLst>
                <a:gd name="adj" fmla="val 2012"/>
              </a:avLst>
            </a:prstGeom>
            <a:solidFill>
              <a:srgbClr val="ED7D3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7" name="Rounded Rectangle 36"/>
            <p:cNvSpPr/>
            <p:nvPr userDrawn="1"/>
          </p:nvSpPr>
          <p:spPr>
            <a:xfrm>
              <a:off x="2993914" y="3336907"/>
              <a:ext cx="882322" cy="825518"/>
            </a:xfrm>
            <a:prstGeom prst="roundRect">
              <a:avLst>
                <a:gd name="adj" fmla="val 2012"/>
              </a:avLst>
            </a:prstGeom>
            <a:solidFill>
              <a:srgbClr val="ED7D31">
                <a:lumMod val="7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8" name="Isosceles Triangle 37"/>
            <p:cNvSpPr>
              <a:spLocks noChangeAspect="1"/>
            </p:cNvSpPr>
            <p:nvPr userDrawn="1"/>
          </p:nvSpPr>
          <p:spPr>
            <a:xfrm rot="5400000">
              <a:off x="3759861" y="3282739"/>
              <a:ext cx="112580" cy="109821"/>
            </a:xfrm>
            <a:prstGeom prst="triangle">
              <a:avLst/>
            </a:prstGeom>
            <a:solidFill>
              <a:srgbClr val="ED7D31">
                <a:lumMod val="7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9" name="Isosceles Triangle 38"/>
            <p:cNvSpPr>
              <a:spLocks noChangeAspect="1"/>
            </p:cNvSpPr>
            <p:nvPr userDrawn="1"/>
          </p:nvSpPr>
          <p:spPr>
            <a:xfrm rot="5400000">
              <a:off x="3759861" y="4105134"/>
              <a:ext cx="112580" cy="109821"/>
            </a:xfrm>
            <a:prstGeom prst="triangle">
              <a:avLst/>
            </a:prstGeom>
            <a:solidFill>
              <a:srgbClr val="ED7D31">
                <a:lumMod val="7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40" name="Group 39"/>
          <p:cNvGrpSpPr/>
          <p:nvPr/>
        </p:nvGrpSpPr>
        <p:grpSpPr>
          <a:xfrm>
            <a:off x="995884" y="1580178"/>
            <a:ext cx="4387879" cy="958868"/>
            <a:chOff x="1708120" y="1355014"/>
            <a:chExt cx="4387879" cy="958868"/>
          </a:xfrm>
        </p:grpSpPr>
        <p:grpSp>
          <p:nvGrpSpPr>
            <p:cNvPr id="41" name="Group 40"/>
            <p:cNvGrpSpPr/>
            <p:nvPr userDrawn="1"/>
          </p:nvGrpSpPr>
          <p:grpSpPr>
            <a:xfrm>
              <a:off x="1708120" y="1355014"/>
              <a:ext cx="4387879" cy="958868"/>
              <a:chOff x="2993914" y="3270232"/>
              <a:chExt cx="4387879" cy="958868"/>
            </a:xfrm>
          </p:grpSpPr>
          <p:sp>
            <p:nvSpPr>
              <p:cNvPr id="43" name="Rounded Rectangle 42"/>
              <p:cNvSpPr/>
              <p:nvPr userDrawn="1"/>
            </p:nvSpPr>
            <p:spPr>
              <a:xfrm>
                <a:off x="3759995" y="3270232"/>
                <a:ext cx="3621798" cy="958868"/>
              </a:xfrm>
              <a:prstGeom prst="roundRect">
                <a:avLst>
                  <a:gd name="adj" fmla="val 2012"/>
                </a:avLst>
              </a:prstGeom>
              <a:solidFill>
                <a:srgbClr val="4472C4">
                  <a:lumMod val="7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4" name="Isosceles Triangle 43"/>
              <p:cNvSpPr>
                <a:spLocks noChangeAspect="1"/>
              </p:cNvSpPr>
              <p:nvPr userDrawn="1"/>
            </p:nvSpPr>
            <p:spPr>
              <a:xfrm rot="5400000">
                <a:off x="3759861" y="3282739"/>
                <a:ext cx="112580" cy="109821"/>
              </a:xfrm>
              <a:prstGeom prst="triangle">
                <a:avLst/>
              </a:prstGeom>
              <a:solidFill>
                <a:srgbClr val="4472C4">
                  <a:lumMod val="5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5" name="Isosceles Triangle 44"/>
              <p:cNvSpPr>
                <a:spLocks noChangeAspect="1"/>
              </p:cNvSpPr>
              <p:nvPr userDrawn="1"/>
            </p:nvSpPr>
            <p:spPr>
              <a:xfrm rot="5400000">
                <a:off x="3759861" y="4105134"/>
                <a:ext cx="112580" cy="109821"/>
              </a:xfrm>
              <a:prstGeom prst="triangle">
                <a:avLst/>
              </a:prstGeom>
              <a:solidFill>
                <a:srgbClr val="4472C4">
                  <a:lumMod val="5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6" name="Rounded Rectangle 45"/>
              <p:cNvSpPr/>
              <p:nvPr userDrawn="1"/>
            </p:nvSpPr>
            <p:spPr>
              <a:xfrm>
                <a:off x="2993914" y="3336907"/>
                <a:ext cx="882322" cy="825518"/>
              </a:xfrm>
              <a:prstGeom prst="roundRect">
                <a:avLst>
                  <a:gd name="adj" fmla="val 2012"/>
                </a:avLst>
              </a:prstGeom>
              <a:solidFill>
                <a:srgbClr val="4472C4">
                  <a:lumMod val="5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pic>
          <p:nvPicPr>
            <p:cNvPr id="42" name="Picture 6" descr="White Calendar Icon #257132 - Free Icons Library"/>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897084" y="1582252"/>
              <a:ext cx="504394" cy="504392"/>
            </a:xfrm>
            <a:prstGeom prst="rect">
              <a:avLst/>
            </a:prstGeom>
            <a:noFill/>
            <a:extLst>
              <a:ext uri="{909E8E84-426E-40DD-AFC4-6F175D3DCCD1}">
                <a14:hiddenFill xmlns:a14="http://schemas.microsoft.com/office/drawing/2010/main">
                  <a:solidFill>
                    <a:srgbClr val="FFFFFF"/>
                  </a:solidFill>
                </a14:hiddenFill>
              </a:ext>
            </a:extLst>
          </p:spPr>
        </p:pic>
      </p:grpSp>
      <p:sp>
        <p:nvSpPr>
          <p:cNvPr id="47" name="Rectangle 46"/>
          <p:cNvSpPr/>
          <p:nvPr/>
        </p:nvSpPr>
        <p:spPr>
          <a:xfrm>
            <a:off x="1967514" y="1663220"/>
            <a:ext cx="3376236" cy="800219"/>
          </a:xfrm>
          <a:prstGeom prst="rect">
            <a:avLst/>
          </a:prstGeom>
        </p:spPr>
        <p:txBody>
          <a:bodyPr wrap="square">
            <a:spAutoFit/>
          </a:bodyPr>
          <a:lstStyle/>
          <a:p>
            <a:r>
              <a:rPr lang="en-GB" sz="1600" b="1" dirty="0">
                <a:solidFill>
                  <a:prstClr val="white"/>
                </a:solidFill>
                <a:latin typeface="Verdana" panose="020B0604030504040204" pitchFamily="34" charset="0"/>
                <a:ea typeface="Verdana" panose="020B0604030504040204" pitchFamily="34" charset="0"/>
                <a:cs typeface="Calibri" panose="020F0502020204030204" pitchFamily="34" charset="0"/>
              </a:rPr>
              <a:t>Launch</a:t>
            </a:r>
            <a:r>
              <a:rPr lang="en-GB" sz="1600" dirty="0">
                <a:solidFill>
                  <a:prstClr val="white"/>
                </a:solidFill>
                <a:latin typeface="Verdana" panose="020B0604030504040204" pitchFamily="34" charset="0"/>
                <a:ea typeface="Verdana" panose="020B0604030504040204" pitchFamily="34" charset="0"/>
                <a:cs typeface="Calibri" panose="020F0502020204030204" pitchFamily="34" charset="0"/>
              </a:rPr>
              <a:t> 		</a:t>
            </a:r>
            <a:r>
              <a:rPr lang="en-GB" sz="1400" dirty="0">
                <a:solidFill>
                  <a:prstClr val="white"/>
                </a:solidFill>
                <a:latin typeface="Verdana" panose="020B0604030504040204" pitchFamily="34" charset="0"/>
                <a:ea typeface="Verdana" panose="020B0604030504040204" pitchFamily="34" charset="0"/>
                <a:cs typeface="Calibri" panose="020F0502020204030204" pitchFamily="34" charset="0"/>
              </a:rPr>
              <a:t>26 Oct 2021</a:t>
            </a:r>
            <a:endParaRPr lang="en-GB" sz="1600" dirty="0">
              <a:solidFill>
                <a:prstClr val="white"/>
              </a:solidFill>
              <a:latin typeface="Verdana" panose="020B0604030504040204" pitchFamily="34" charset="0"/>
              <a:ea typeface="Verdana" panose="020B0604030504040204" pitchFamily="34" charset="0"/>
              <a:cs typeface="Calibri" panose="020F0502020204030204" pitchFamily="34" charset="0"/>
            </a:endParaRPr>
          </a:p>
          <a:p>
            <a:r>
              <a:rPr lang="en-GB" sz="1600" b="1" dirty="0">
                <a:solidFill>
                  <a:prstClr val="white"/>
                </a:solidFill>
                <a:latin typeface="Verdana" panose="020B0604030504040204" pitchFamily="34" charset="0"/>
                <a:ea typeface="Verdana" panose="020B0604030504040204" pitchFamily="34" charset="0"/>
                <a:cs typeface="Calibri" panose="020F0502020204030204" pitchFamily="34" charset="0"/>
              </a:rPr>
              <a:t>Deadline            </a:t>
            </a:r>
            <a:r>
              <a:rPr lang="en-GB" sz="1400" dirty="0">
                <a:solidFill>
                  <a:prstClr val="white"/>
                </a:solidFill>
                <a:latin typeface="Verdana" panose="020B0604030504040204" pitchFamily="34" charset="0"/>
                <a:ea typeface="Verdana" panose="020B0604030504040204" pitchFamily="34" charset="0"/>
                <a:cs typeface="Calibri" panose="020F0502020204030204" pitchFamily="34" charset="0"/>
              </a:rPr>
              <a:t>03 Mar 2022</a:t>
            </a:r>
          </a:p>
          <a:p>
            <a:r>
              <a:rPr lang="en-GB" sz="1400" b="1" dirty="0">
                <a:solidFill>
                  <a:prstClr val="white"/>
                </a:solidFill>
                <a:latin typeface="Verdana" panose="020B0604030504040204" pitchFamily="34" charset="0"/>
                <a:ea typeface="Verdana" panose="020B0604030504040204" pitchFamily="34" charset="0"/>
                <a:cs typeface="Calibri" panose="020F0502020204030204" pitchFamily="34" charset="0"/>
              </a:rPr>
              <a:t>Results                  </a:t>
            </a:r>
            <a:r>
              <a:rPr lang="en-GB" sz="1400" dirty="0">
                <a:solidFill>
                  <a:prstClr val="white"/>
                </a:solidFill>
                <a:latin typeface="Verdana" panose="020B0604030504040204" pitchFamily="34" charset="0"/>
                <a:ea typeface="Verdana" panose="020B0604030504040204" pitchFamily="34" charset="0"/>
                <a:cs typeface="Calibri" panose="020F0502020204030204" pitchFamily="34" charset="0"/>
              </a:rPr>
              <a:t>Q3 2022</a:t>
            </a:r>
            <a:endParaRPr lang="en-US" sz="1400" b="1" dirty="0">
              <a:solidFill>
                <a:prstClr val="white"/>
              </a:solidFill>
              <a:latin typeface="Verdana" panose="020B0604030504040204" pitchFamily="34" charset="0"/>
              <a:ea typeface="Verdana" panose="020B0604030504040204" pitchFamily="34" charset="0"/>
            </a:endParaRPr>
          </a:p>
        </p:txBody>
      </p:sp>
      <p:grpSp>
        <p:nvGrpSpPr>
          <p:cNvPr id="48" name="Group 47"/>
          <p:cNvGrpSpPr/>
          <p:nvPr/>
        </p:nvGrpSpPr>
        <p:grpSpPr>
          <a:xfrm>
            <a:off x="995884" y="3169195"/>
            <a:ext cx="4387879" cy="958868"/>
            <a:chOff x="2274654" y="4406035"/>
            <a:chExt cx="4387879" cy="958868"/>
          </a:xfrm>
        </p:grpSpPr>
        <p:grpSp>
          <p:nvGrpSpPr>
            <p:cNvPr id="49" name="Group 48"/>
            <p:cNvGrpSpPr/>
            <p:nvPr userDrawn="1"/>
          </p:nvGrpSpPr>
          <p:grpSpPr>
            <a:xfrm>
              <a:off x="2274654" y="4406035"/>
              <a:ext cx="4387879" cy="958868"/>
              <a:chOff x="2993914" y="3270232"/>
              <a:chExt cx="4387879" cy="958868"/>
            </a:xfrm>
          </p:grpSpPr>
          <p:sp>
            <p:nvSpPr>
              <p:cNvPr id="51" name="Rounded Rectangle 50"/>
              <p:cNvSpPr/>
              <p:nvPr userDrawn="1"/>
            </p:nvSpPr>
            <p:spPr>
              <a:xfrm>
                <a:off x="3759995" y="3270232"/>
                <a:ext cx="3621798" cy="958868"/>
              </a:xfrm>
              <a:prstGeom prst="roundRect">
                <a:avLst>
                  <a:gd name="adj" fmla="val 2012"/>
                </a:avLst>
              </a:prstGeom>
              <a:solidFill>
                <a:srgbClr val="45AFA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2" name="Rounded Rectangle 51"/>
              <p:cNvSpPr/>
              <p:nvPr userDrawn="1"/>
            </p:nvSpPr>
            <p:spPr>
              <a:xfrm>
                <a:off x="2993914" y="3336907"/>
                <a:ext cx="882322" cy="825518"/>
              </a:xfrm>
              <a:prstGeom prst="roundRect">
                <a:avLst>
                  <a:gd name="adj" fmla="val 2012"/>
                </a:avLst>
              </a:prstGeom>
              <a:solidFill>
                <a:srgbClr val="42A49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3" name="Isosceles Triangle 52"/>
              <p:cNvSpPr>
                <a:spLocks noChangeAspect="1"/>
              </p:cNvSpPr>
              <p:nvPr userDrawn="1"/>
            </p:nvSpPr>
            <p:spPr>
              <a:xfrm rot="5400000">
                <a:off x="3759861" y="3282739"/>
                <a:ext cx="112580" cy="109821"/>
              </a:xfrm>
              <a:prstGeom prst="triangle">
                <a:avLst/>
              </a:prstGeom>
              <a:solidFill>
                <a:srgbClr val="42A49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4" name="Isosceles Triangle 53"/>
              <p:cNvSpPr>
                <a:spLocks noChangeAspect="1"/>
              </p:cNvSpPr>
              <p:nvPr userDrawn="1"/>
            </p:nvSpPr>
            <p:spPr>
              <a:xfrm rot="5400000">
                <a:off x="3759861" y="4105134"/>
                <a:ext cx="112580" cy="109821"/>
              </a:xfrm>
              <a:prstGeom prst="triangle">
                <a:avLst/>
              </a:prstGeom>
              <a:solidFill>
                <a:srgbClr val="42A49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pic>
          <p:nvPicPr>
            <p:cNvPr id="50" name="Picture 49"/>
            <p:cNvPicPr>
              <a:picLocks noChangeAspect="1"/>
            </p:cNvPicPr>
            <p:nvPr userDrawn="1"/>
          </p:nvPicPr>
          <p:blipFill>
            <a:blip r:embed="rId4" cstate="print">
              <a:extLst>
                <a:ext uri="{BEBA8EAE-BF5A-486C-A8C5-ECC9F3942E4B}">
                  <a14:imgProps xmlns:a14="http://schemas.microsoft.com/office/drawing/2010/main">
                    <a14:imgLayer r:embed="rId5">
                      <a14:imgEffect>
                        <a14:backgroundRemoval t="444" b="89778" l="9778" r="97778">
                          <a14:foregroundMark x1="64889" y1="24889" x2="64444" y2="24889"/>
                          <a14:foregroundMark x1="60889" y1="24000" x2="60889" y2="24000"/>
                          <a14:foregroundMark x1="54222" y1="24000" x2="54222" y2="24000"/>
                          <a14:foregroundMark x1="53778" y1="24000" x2="53778" y2="24000"/>
                          <a14:foregroundMark x1="52000" y1="24889" x2="52000" y2="24889"/>
                          <a14:foregroundMark x1="73333" y1="20889" x2="73333" y2="20889"/>
                          <a14:foregroundMark x1="46222" y1="26222" x2="40889" y2="35111"/>
                          <a14:foregroundMark x1="34667" y1="46222" x2="41333" y2="63111"/>
                          <a14:foregroundMark x1="47556" y1="72444" x2="57778" y2="78667"/>
                        </a14:backgroundRemoval>
                      </a14:imgEffect>
                    </a14:imgLayer>
                  </a14:imgProps>
                </a:ext>
                <a:ext uri="{28A0092B-C50C-407E-A947-70E740481C1C}">
                  <a14:useLocalDpi xmlns:a14="http://schemas.microsoft.com/office/drawing/2010/main" val="0"/>
                </a:ext>
              </a:extLst>
            </a:blip>
            <a:stretch>
              <a:fillRect/>
            </a:stretch>
          </p:blipFill>
          <p:spPr>
            <a:xfrm>
              <a:off x="2340653" y="4512285"/>
              <a:ext cx="750324" cy="750324"/>
            </a:xfrm>
            <a:prstGeom prst="rect">
              <a:avLst/>
            </a:prstGeom>
          </p:spPr>
        </p:pic>
      </p:grpSp>
      <p:sp>
        <p:nvSpPr>
          <p:cNvPr id="55" name="Rectangle 54"/>
          <p:cNvSpPr/>
          <p:nvPr/>
        </p:nvSpPr>
        <p:spPr>
          <a:xfrm>
            <a:off x="1967514" y="3161756"/>
            <a:ext cx="3316593" cy="769441"/>
          </a:xfrm>
          <a:prstGeom prst="rect">
            <a:avLst/>
          </a:prstGeom>
        </p:spPr>
        <p:txBody>
          <a:bodyPr wrap="square">
            <a:spAutoFit/>
          </a:bodyPr>
          <a:lstStyle/>
          <a:p>
            <a:pPr algn="ctr"/>
            <a:r>
              <a:rPr lang="en-GB" sz="1600" b="1" dirty="0">
                <a:solidFill>
                  <a:prstClr val="white"/>
                </a:solidFill>
                <a:latin typeface="Verdana" panose="020B0604030504040204" pitchFamily="34" charset="0"/>
                <a:ea typeface="Verdana" panose="020B0604030504040204" pitchFamily="34" charset="0"/>
                <a:cs typeface="Calibri" panose="020F0502020204030204" pitchFamily="34" charset="0"/>
              </a:rPr>
              <a:t>€ 1.5 Billion for grants </a:t>
            </a:r>
          </a:p>
          <a:p>
            <a:pPr algn="ctr"/>
            <a:r>
              <a:rPr lang="en-GB" sz="1400" dirty="0">
                <a:solidFill>
                  <a:prstClr val="white"/>
                </a:solidFill>
                <a:latin typeface="Verdana" panose="020B0604030504040204" pitchFamily="34" charset="0"/>
                <a:ea typeface="Verdana" panose="020B0604030504040204" pitchFamily="34" charset="0"/>
                <a:cs typeface="Calibri" panose="020F0502020204030204" pitchFamily="34" charset="0"/>
              </a:rPr>
              <a:t>+ </a:t>
            </a:r>
          </a:p>
          <a:p>
            <a:pPr algn="ctr"/>
            <a:r>
              <a:rPr lang="en-GB" sz="1400" dirty="0">
                <a:solidFill>
                  <a:prstClr val="white"/>
                </a:solidFill>
                <a:latin typeface="Verdana" panose="020B0604030504040204" pitchFamily="34" charset="0"/>
                <a:ea typeface="Verdana" panose="020B0604030504040204" pitchFamily="34" charset="0"/>
                <a:cs typeface="Calibri" panose="020F0502020204030204" pitchFamily="34" charset="0"/>
              </a:rPr>
              <a:t>Project Development Assistance</a:t>
            </a:r>
          </a:p>
        </p:txBody>
      </p:sp>
      <p:sp>
        <p:nvSpPr>
          <p:cNvPr id="56" name="Rectangle 55"/>
          <p:cNvSpPr/>
          <p:nvPr/>
        </p:nvSpPr>
        <p:spPr>
          <a:xfrm>
            <a:off x="1838561" y="4747247"/>
            <a:ext cx="3316593" cy="923330"/>
          </a:xfrm>
          <a:prstGeom prst="rect">
            <a:avLst/>
          </a:prstGeom>
        </p:spPr>
        <p:txBody>
          <a:bodyPr wrap="square">
            <a:spAutoFit/>
          </a:bodyPr>
          <a:lstStyle/>
          <a:p>
            <a:pPr algn="ctr"/>
            <a:r>
              <a:rPr lang="en-US" b="1" dirty="0">
                <a:solidFill>
                  <a:prstClr val="white"/>
                </a:solidFill>
                <a:latin typeface="Calibri" panose="020F0502020204030204" pitchFamily="34" charset="0"/>
                <a:cs typeface="Calibri" panose="020F0502020204030204" pitchFamily="34" charset="0"/>
              </a:rPr>
              <a:t>Same scope as LSC 2020 and innovative projects close to market</a:t>
            </a:r>
          </a:p>
        </p:txBody>
      </p:sp>
      <p:sp>
        <p:nvSpPr>
          <p:cNvPr id="57" name="Rectangle 56"/>
          <p:cNvSpPr/>
          <p:nvPr/>
        </p:nvSpPr>
        <p:spPr>
          <a:xfrm>
            <a:off x="5926906" y="2021113"/>
            <a:ext cx="5680376" cy="1862048"/>
          </a:xfrm>
          <a:prstGeom prst="rect">
            <a:avLst/>
          </a:prstGeom>
        </p:spPr>
        <p:txBody>
          <a:bodyPr wrap="square">
            <a:spAutoFit/>
          </a:bodyPr>
          <a:lstStyle/>
          <a:p>
            <a:pPr>
              <a:spcAft>
                <a:spcPts val="600"/>
              </a:spcAft>
              <a:buFont typeface="Arial" panose="020B0604020202020204" pitchFamily="34" charset="0"/>
              <a:buNone/>
            </a:pPr>
            <a:r>
              <a:rPr lang="en-IE" sz="1400" b="1" dirty="0">
                <a:solidFill>
                  <a:srgbClr val="E7E6E6">
                    <a:lumMod val="50000"/>
                  </a:srgbClr>
                </a:solidFill>
                <a:latin typeface="Verdana" panose="020B0604030504040204" pitchFamily="34" charset="0"/>
                <a:ea typeface="Verdana" panose="020B0604030504040204" pitchFamily="34" charset="0"/>
              </a:rPr>
              <a:t>GHG emission avoidance* 	</a:t>
            </a:r>
          </a:p>
          <a:p>
            <a:pPr>
              <a:spcAft>
                <a:spcPts val="600"/>
              </a:spcAft>
              <a:buFont typeface="Arial" panose="020B0604020202020204" pitchFamily="34" charset="0"/>
              <a:buNone/>
            </a:pPr>
            <a:r>
              <a:rPr lang="en-IE" sz="1400" b="1" dirty="0">
                <a:solidFill>
                  <a:srgbClr val="E7E6E6">
                    <a:lumMod val="50000"/>
                  </a:srgbClr>
                </a:solidFill>
                <a:latin typeface="Verdana" panose="020B0604030504040204" pitchFamily="34" charset="0"/>
                <a:ea typeface="Verdana" panose="020B0604030504040204" pitchFamily="34" charset="0"/>
              </a:rPr>
              <a:t>Degree of innovation</a:t>
            </a:r>
          </a:p>
          <a:p>
            <a:pPr>
              <a:spcAft>
                <a:spcPts val="600"/>
              </a:spcAft>
            </a:pPr>
            <a:r>
              <a:rPr lang="en-IE" sz="1400" b="1" dirty="0">
                <a:solidFill>
                  <a:srgbClr val="E7E6E6">
                    <a:lumMod val="50000"/>
                  </a:srgbClr>
                </a:solidFill>
                <a:latin typeface="Verdana" panose="020B0604030504040204" pitchFamily="34" charset="0"/>
                <a:ea typeface="Verdana" panose="020B0604030504040204" pitchFamily="34" charset="0"/>
              </a:rPr>
              <a:t>Project maturity</a:t>
            </a:r>
          </a:p>
          <a:p>
            <a:pPr>
              <a:spcAft>
                <a:spcPts val="600"/>
              </a:spcAft>
              <a:buFont typeface="Arial" panose="020B0604020202020204" pitchFamily="34" charset="0"/>
              <a:buNone/>
            </a:pPr>
            <a:r>
              <a:rPr lang="en-IE" sz="1400" b="1" dirty="0">
                <a:solidFill>
                  <a:srgbClr val="E7E6E6">
                    <a:lumMod val="50000"/>
                  </a:srgbClr>
                </a:solidFill>
                <a:latin typeface="Verdana" panose="020B0604030504040204" pitchFamily="34" charset="0"/>
                <a:ea typeface="Verdana" panose="020B0604030504040204" pitchFamily="34" charset="0"/>
              </a:rPr>
              <a:t>Cost efficiency </a:t>
            </a:r>
          </a:p>
          <a:p>
            <a:pPr lvl="0">
              <a:spcAft>
                <a:spcPts val="600"/>
              </a:spcAft>
            </a:pPr>
            <a:r>
              <a:rPr lang="en-IE" sz="1400" b="1" dirty="0">
                <a:solidFill>
                  <a:srgbClr val="E7E6E6">
                    <a:lumMod val="50000"/>
                  </a:srgbClr>
                </a:solidFill>
                <a:latin typeface="Verdana" panose="020B0604030504040204" pitchFamily="34" charset="0"/>
                <a:ea typeface="Verdana" panose="020B0604030504040204" pitchFamily="34" charset="0"/>
              </a:rPr>
              <a:t>Scalability</a:t>
            </a:r>
          </a:p>
          <a:p>
            <a:pPr>
              <a:buFont typeface="Arial" panose="020B0604020202020204" pitchFamily="34" charset="0"/>
              <a:buNone/>
            </a:pPr>
            <a:endParaRPr lang="en-IE" sz="800" b="1" dirty="0">
              <a:solidFill>
                <a:srgbClr val="E7E6E6">
                  <a:lumMod val="50000"/>
                </a:srgbClr>
              </a:solidFill>
              <a:latin typeface="Verdana" panose="020B0604030504040204" pitchFamily="34" charset="0"/>
              <a:ea typeface="Verdana" panose="020B0604030504040204" pitchFamily="34" charset="0"/>
            </a:endParaRPr>
          </a:p>
          <a:p>
            <a:pPr>
              <a:buFont typeface="Arial" panose="020B0604020202020204" pitchFamily="34" charset="0"/>
              <a:buNone/>
            </a:pPr>
            <a:r>
              <a:rPr lang="en-IE" sz="1200" dirty="0">
                <a:solidFill>
                  <a:srgbClr val="E7E6E6">
                    <a:lumMod val="50000"/>
                  </a:srgbClr>
                </a:solidFill>
                <a:latin typeface="Verdana" panose="020B0604030504040204" pitchFamily="34" charset="0"/>
                <a:ea typeface="Verdana" panose="020B0604030504040204" pitchFamily="34" charset="0"/>
              </a:rPr>
              <a:t>*incl. net carbon removals and other GHG savings</a:t>
            </a:r>
          </a:p>
        </p:txBody>
      </p:sp>
      <p:sp>
        <p:nvSpPr>
          <p:cNvPr id="58" name="Rectangle 57"/>
          <p:cNvSpPr/>
          <p:nvPr/>
        </p:nvSpPr>
        <p:spPr>
          <a:xfrm>
            <a:off x="5926906" y="4699149"/>
            <a:ext cx="5437780" cy="1292662"/>
          </a:xfrm>
          <a:prstGeom prst="rect">
            <a:avLst/>
          </a:prstGeom>
        </p:spPr>
        <p:txBody>
          <a:bodyPr wrap="square">
            <a:spAutoFit/>
          </a:bodyPr>
          <a:lstStyle/>
          <a:p>
            <a:pPr>
              <a:buFont typeface="Arial" panose="020B0604020202020204" pitchFamily="34" charset="0"/>
              <a:buNone/>
              <a:defRPr/>
            </a:pPr>
            <a:r>
              <a:rPr lang="en-IE" sz="1400" b="1" dirty="0">
                <a:solidFill>
                  <a:srgbClr val="E7E6E6">
                    <a:lumMod val="50000"/>
                  </a:srgbClr>
                </a:solidFill>
                <a:latin typeface="Verdana" panose="020B0604030504040204" pitchFamily="34" charset="0"/>
                <a:ea typeface="Verdana" panose="020B0604030504040204" pitchFamily="34" charset="0"/>
              </a:rPr>
              <a:t>LUMP-SUM contribution</a:t>
            </a:r>
          </a:p>
          <a:p>
            <a:pPr>
              <a:buFont typeface="Arial" panose="020B0604020202020204" pitchFamily="34" charset="0"/>
              <a:buNone/>
              <a:defRPr/>
            </a:pPr>
            <a:endParaRPr lang="en-US" sz="800" b="1" dirty="0">
              <a:solidFill>
                <a:srgbClr val="E7E6E6">
                  <a:lumMod val="50000"/>
                </a:srgbClr>
              </a:solidFill>
              <a:latin typeface="Verdana" panose="020B0604030504040204" pitchFamily="34" charset="0"/>
              <a:ea typeface="Verdana" panose="020B0604030504040204" pitchFamily="34" charset="0"/>
            </a:endParaRPr>
          </a:p>
          <a:p>
            <a:pPr>
              <a:buFont typeface="Arial" panose="020B0604020202020204" pitchFamily="34" charset="0"/>
              <a:buNone/>
              <a:defRPr/>
            </a:pPr>
            <a:r>
              <a:rPr lang="en-US" sz="1400" dirty="0">
                <a:solidFill>
                  <a:srgbClr val="E7E6E6">
                    <a:lumMod val="50000"/>
                  </a:srgbClr>
                </a:solidFill>
                <a:latin typeface="Verdana" panose="020B0604030504040204" pitchFamily="34" charset="0"/>
                <a:ea typeface="Verdana" panose="020B0604030504040204" pitchFamily="34" charset="0"/>
              </a:rPr>
              <a:t>up to 40% of grant at financial close and </a:t>
            </a:r>
          </a:p>
          <a:p>
            <a:pPr>
              <a:defRPr/>
            </a:pPr>
            <a:r>
              <a:rPr lang="en-US" sz="1400" dirty="0">
                <a:solidFill>
                  <a:srgbClr val="E7E6E6">
                    <a:lumMod val="50000"/>
                  </a:srgbClr>
                </a:solidFill>
                <a:latin typeface="Verdana" panose="020B0604030504040204" pitchFamily="34" charset="0"/>
                <a:ea typeface="Verdana" panose="020B0604030504040204" pitchFamily="34" charset="0"/>
              </a:rPr>
              <a:t>grant covering up to </a:t>
            </a:r>
            <a:r>
              <a:rPr lang="en-US" sz="1400" b="1" dirty="0">
                <a:solidFill>
                  <a:srgbClr val="E7E6E6">
                    <a:lumMod val="50000"/>
                  </a:srgbClr>
                </a:solidFill>
                <a:latin typeface="Verdana" panose="020B0604030504040204" pitchFamily="34" charset="0"/>
                <a:ea typeface="Verdana" panose="020B0604030504040204" pitchFamily="34" charset="0"/>
              </a:rPr>
              <a:t>60% of additional capital and operating costs</a:t>
            </a:r>
            <a:r>
              <a:rPr lang="en-US" sz="1400" dirty="0">
                <a:solidFill>
                  <a:srgbClr val="E7E6E6">
                    <a:lumMod val="50000"/>
                  </a:srgbClr>
                </a:solidFill>
                <a:latin typeface="Verdana" panose="020B0604030504040204" pitchFamily="34" charset="0"/>
                <a:ea typeface="Verdana" panose="020B0604030504040204" pitchFamily="34" charset="0"/>
              </a:rPr>
              <a:t> </a:t>
            </a:r>
          </a:p>
          <a:p>
            <a:pPr algn="ctr">
              <a:buFont typeface="Arial" panose="020B0604020202020204" pitchFamily="34" charset="0"/>
              <a:buNone/>
              <a:defRPr/>
            </a:pPr>
            <a:endParaRPr lang="en-US" sz="1400" b="1" dirty="0">
              <a:solidFill>
                <a:srgbClr val="E7E6E6">
                  <a:lumMod val="50000"/>
                </a:srgbClr>
              </a:solidFill>
              <a:latin typeface="Verdana" panose="020B0604030504040204" pitchFamily="34" charset="0"/>
              <a:ea typeface="Verdana" panose="020B0604030504040204" pitchFamily="34" charset="0"/>
            </a:endParaRPr>
          </a:p>
        </p:txBody>
      </p:sp>
      <p:grpSp>
        <p:nvGrpSpPr>
          <p:cNvPr id="59" name="Group 58"/>
          <p:cNvGrpSpPr/>
          <p:nvPr/>
        </p:nvGrpSpPr>
        <p:grpSpPr>
          <a:xfrm>
            <a:off x="5821141" y="1540455"/>
            <a:ext cx="5665181" cy="2525718"/>
            <a:chOff x="6707117" y="1343536"/>
            <a:chExt cx="5125019" cy="2782151"/>
          </a:xfrm>
        </p:grpSpPr>
        <p:sp>
          <p:nvSpPr>
            <p:cNvPr id="60" name="Rounded Rectangle 59"/>
            <p:cNvSpPr/>
            <p:nvPr userDrawn="1"/>
          </p:nvSpPr>
          <p:spPr>
            <a:xfrm>
              <a:off x="6709633" y="1343536"/>
              <a:ext cx="5122503" cy="531279"/>
            </a:xfrm>
            <a:prstGeom prst="roundRect">
              <a:avLst>
                <a:gd name="adj" fmla="val 50000"/>
              </a:avLst>
            </a:prstGeom>
            <a:solidFill>
              <a:srgbClr val="70AD4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Calibri" panose="020F0502020204030204" pitchFamily="34" charset="0"/>
                </a:rPr>
                <a:t>AWARD CRITERIA</a:t>
              </a:r>
            </a:p>
          </p:txBody>
        </p:sp>
        <p:sp>
          <p:nvSpPr>
            <p:cNvPr id="61" name="Rounded Rectangle 60"/>
            <p:cNvSpPr/>
            <p:nvPr userDrawn="1"/>
          </p:nvSpPr>
          <p:spPr>
            <a:xfrm>
              <a:off x="6707117" y="1343536"/>
              <a:ext cx="5114133" cy="2782151"/>
            </a:xfrm>
            <a:prstGeom prst="roundRect">
              <a:avLst>
                <a:gd name="adj" fmla="val 11287"/>
              </a:avLst>
            </a:prstGeom>
            <a:noFill/>
            <a:ln w="127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grpSp>
      <p:grpSp>
        <p:nvGrpSpPr>
          <p:cNvPr id="62" name="Group 61"/>
          <p:cNvGrpSpPr/>
          <p:nvPr/>
        </p:nvGrpSpPr>
        <p:grpSpPr>
          <a:xfrm>
            <a:off x="5790990" y="4204621"/>
            <a:ext cx="5662400" cy="1825330"/>
            <a:chOff x="6705556" y="4434369"/>
            <a:chExt cx="5122503" cy="1406176"/>
          </a:xfrm>
        </p:grpSpPr>
        <p:sp>
          <p:nvSpPr>
            <p:cNvPr id="63" name="Rounded Rectangle 62"/>
            <p:cNvSpPr/>
            <p:nvPr userDrawn="1"/>
          </p:nvSpPr>
          <p:spPr>
            <a:xfrm>
              <a:off x="6705556" y="4434369"/>
              <a:ext cx="5122503" cy="386863"/>
            </a:xfrm>
            <a:prstGeom prst="roundRect">
              <a:avLst>
                <a:gd name="adj" fmla="val 50000"/>
              </a:avLst>
            </a:prstGeom>
            <a:solidFill>
              <a:srgbClr val="5B9BD5">
                <a:lumMod val="7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Calibri" panose="020F0502020204030204" pitchFamily="34" charset="0"/>
                </a:rPr>
                <a:t>GRANT DISTRIBUTION</a:t>
              </a:r>
            </a:p>
          </p:txBody>
        </p:sp>
        <p:sp>
          <p:nvSpPr>
            <p:cNvPr id="64" name="Rounded Rectangle 63"/>
            <p:cNvSpPr/>
            <p:nvPr userDrawn="1"/>
          </p:nvSpPr>
          <p:spPr>
            <a:xfrm>
              <a:off x="6707117" y="4548490"/>
              <a:ext cx="5114133" cy="1292055"/>
            </a:xfrm>
            <a:prstGeom prst="roundRect">
              <a:avLst>
                <a:gd name="adj" fmla="val 11287"/>
              </a:avLst>
            </a:prstGeom>
            <a:noFill/>
            <a:ln w="12700" cap="flat" cmpd="sng" algn="ctr">
              <a:solidFill>
                <a:srgbClr val="5B9BD5">
                  <a:lumMod val="7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grpSp>
      <p:pic>
        <p:nvPicPr>
          <p:cNvPr id="1028" name="Picture 4" descr="Magnifier + Flashlight - Apps op Google Play"/>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95884" y="4781197"/>
            <a:ext cx="768784" cy="76878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p:txBody>
          <a:bodyPr/>
          <a:lstStyle/>
          <a:p>
            <a:r>
              <a:rPr lang="en-GB" dirty="0"/>
              <a:t>2</a:t>
            </a:r>
            <a:r>
              <a:rPr lang="en-GB" baseline="30000" dirty="0"/>
              <a:t>nd</a:t>
            </a:r>
            <a:r>
              <a:rPr lang="en-GB" dirty="0"/>
              <a:t> call for large-scale projects</a:t>
            </a:r>
            <a:endParaRPr lang="en-IE" dirty="0"/>
          </a:p>
        </p:txBody>
      </p:sp>
      <p:sp>
        <p:nvSpPr>
          <p:cNvPr id="2" name="TextBox 1"/>
          <p:cNvSpPr txBox="1"/>
          <p:nvPr/>
        </p:nvSpPr>
        <p:spPr>
          <a:xfrm>
            <a:off x="797668" y="6138153"/>
            <a:ext cx="8433881" cy="369332"/>
          </a:xfrm>
          <a:prstGeom prst="rect">
            <a:avLst/>
          </a:prstGeom>
          <a:noFill/>
        </p:spPr>
        <p:txBody>
          <a:bodyPr wrap="square" rtlCol="0">
            <a:spAutoFit/>
          </a:bodyPr>
          <a:lstStyle/>
          <a:p>
            <a:r>
              <a:rPr lang="en-IE" i="1" dirty="0"/>
              <a:t>All documents are available on </a:t>
            </a:r>
            <a:r>
              <a:rPr lang="en-IE" i="1" dirty="0">
                <a:hlinkClick r:id="rId7"/>
              </a:rPr>
              <a:t>Funding and Tenders portal</a:t>
            </a:r>
            <a:endParaRPr lang="en-IE" i="1" dirty="0"/>
          </a:p>
        </p:txBody>
      </p:sp>
    </p:spTree>
    <p:extLst>
      <p:ext uri="{BB962C8B-B14F-4D97-AF65-F5344CB8AC3E}">
        <p14:creationId xmlns:p14="http://schemas.microsoft.com/office/powerpoint/2010/main" val="1669084357"/>
      </p:ext>
    </p:extLst>
  </p:cSld>
  <p:clrMapOvr>
    <a:masterClrMapping/>
  </p:clrMapOvr>
</p:sld>
</file>

<file path=ppt/theme/theme1.xml><?xml version="1.0" encoding="utf-8"?>
<a:theme xmlns:a="http://schemas.openxmlformats.org/drawingml/2006/main" name="Office Theme">
  <a:themeElements>
    <a:clrScheme name="EC colour scheme">
      <a:dk1>
        <a:srgbClr val="4D4D4D"/>
      </a:dk1>
      <a:lt1>
        <a:srgbClr val="FFFFFF"/>
      </a:lt1>
      <a:dk2>
        <a:srgbClr val="034EA2"/>
      </a:dk2>
      <a:lt2>
        <a:srgbClr val="D3E8F9"/>
      </a:lt2>
      <a:accent1>
        <a:srgbClr val="1E858B"/>
      </a:accent1>
      <a:accent2>
        <a:srgbClr val="4BC5DE"/>
      </a:accent2>
      <a:accent3>
        <a:srgbClr val="1EC08A"/>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Corporate_PPT_Template" id="{9E25CBC4-264C-4E5F-8DDF-C73C2B944108}" vid="{63966CC3-CC63-46CF-BE8C-07ABBDCD6229}"/>
    </a:ext>
  </a:extLst>
</a:theme>
</file>

<file path=ppt/theme/theme2.xml><?xml version="1.0" encoding="utf-8"?>
<a:theme xmlns:a="http://schemas.openxmlformats.org/drawingml/2006/main" name="1_Office Theme">
  <a:themeElements>
    <a:clrScheme name="EC colour scheme">
      <a:dk1>
        <a:srgbClr val="4D4D4D"/>
      </a:dk1>
      <a:lt1>
        <a:srgbClr val="FFFFFF"/>
      </a:lt1>
      <a:dk2>
        <a:srgbClr val="034EA2"/>
      </a:dk2>
      <a:lt2>
        <a:srgbClr val="D3E8F9"/>
      </a:lt2>
      <a:accent1>
        <a:srgbClr val="1E858B"/>
      </a:accent1>
      <a:accent2>
        <a:srgbClr val="4BC5DE"/>
      </a:accent2>
      <a:accent3>
        <a:srgbClr val="1EC08A"/>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Corporate_PPT_Template" id="{9E25CBC4-264C-4E5F-8DDF-C73C2B944108}" vid="{63966CC3-CC63-46CF-BE8C-07ABBDCD622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396D616A82724A8DC3F29917E7D674" ma:contentTypeVersion="10" ma:contentTypeDescription="Create a new document." ma:contentTypeScope="" ma:versionID="a2f51d7a78cfd44e283d5588b29a3ee6">
  <xsd:schema xmlns:xsd="http://www.w3.org/2001/XMLSchema" xmlns:xs="http://www.w3.org/2001/XMLSchema" xmlns:p="http://schemas.microsoft.com/office/2006/metadata/properties" xmlns:ns3="a1536b09-914f-4d2e-928c-f7e4d990c141" targetNamespace="http://schemas.microsoft.com/office/2006/metadata/properties" ma:root="true" ma:fieldsID="531a3e762f92dd456e02c00b429e38ac" ns3:_="">
    <xsd:import namespace="a1536b09-914f-4d2e-928c-f7e4d990c14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536b09-914f-4d2e-928c-f7e4d990c1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D3A72CA-8261-4B4C-8E35-658EE8DA43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536b09-914f-4d2e-928c-f7e4d990c1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FED1197-AFDE-4CCC-AF8F-57766E80EA2A}">
  <ds:schemaRefs>
    <ds:schemaRef ds:uri="http://schemas.microsoft.com/sharepoint/v3/contenttype/forms"/>
  </ds:schemaRefs>
</ds:datastoreItem>
</file>

<file path=customXml/itemProps3.xml><?xml version="1.0" encoding="utf-8"?>
<ds:datastoreItem xmlns:ds="http://schemas.openxmlformats.org/officeDocument/2006/customXml" ds:itemID="{5A583F06-83C7-4754-B557-FBBE172ECF59}">
  <ds:schemaRefs>
    <ds:schemaRef ds:uri="http://schemas.microsoft.com/office/2006/documentManagement/types"/>
    <ds:schemaRef ds:uri="http://www.w3.org/XML/1998/namespace"/>
    <ds:schemaRef ds:uri="http://purl.org/dc/dcmitype/"/>
    <ds:schemaRef ds:uri="a1536b09-914f-4d2e-928c-f7e4d990c141"/>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blank</Template>
  <TotalTime>152</TotalTime>
  <Words>765</Words>
  <Application>Microsoft Office PowerPoint</Application>
  <PresentationFormat>Widescreen</PresentationFormat>
  <Paragraphs>60</Paragraphs>
  <Slides>3</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vt:i4>
      </vt:variant>
    </vt:vector>
  </HeadingPairs>
  <TitlesOfParts>
    <vt:vector size="9" baseType="lpstr">
      <vt:lpstr>Arial</vt:lpstr>
      <vt:lpstr>Calibri</vt:lpstr>
      <vt:lpstr>Montserrat</vt:lpstr>
      <vt:lpstr>Verdana</vt:lpstr>
      <vt:lpstr>Office Theme</vt:lpstr>
      <vt:lpstr>1_Office Theme</vt:lpstr>
      <vt:lpstr>Innovation Fund</vt:lpstr>
      <vt:lpstr>Innovation Fund</vt:lpstr>
      <vt:lpstr>2nd call for large-scale projects</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Innovation Fund</dc:title>
  <dc:creator>CIOCAN Andrei (CLIMA)</dc:creator>
  <cp:lastModifiedBy>Elena Poulli</cp:lastModifiedBy>
  <cp:revision>26</cp:revision>
  <dcterms:created xsi:type="dcterms:W3CDTF">2021-11-03T12:46:12Z</dcterms:created>
  <dcterms:modified xsi:type="dcterms:W3CDTF">2021-12-21T09:40:35Z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0x0101006E396D616A82724A8DC3F29917E7D674</vt:lpwstr>
  </property>
</Properties>
</file>